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4" r:id="rId4"/>
    <p:sldId id="284" r:id="rId5"/>
    <p:sldId id="283" r:id="rId6"/>
    <p:sldId id="288" r:id="rId7"/>
    <p:sldId id="293" r:id="rId8"/>
    <p:sldId id="294" r:id="rId9"/>
    <p:sldId id="291" r:id="rId10"/>
    <p:sldId id="290" r:id="rId11"/>
    <p:sldId id="292" r:id="rId12"/>
    <p:sldId id="295" r:id="rId13"/>
    <p:sldId id="296" r:id="rId14"/>
    <p:sldId id="297" r:id="rId15"/>
    <p:sldId id="285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4" orient="horz" pos="4272" userDrawn="1">
          <p15:clr>
            <a:srgbClr val="A4A3A4"/>
          </p15:clr>
        </p15:guide>
        <p15:guide id="6" orient="horz" pos="4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2B"/>
    <a:srgbClr val="078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58" autoAdjust="0"/>
  </p:normalViewPr>
  <p:slideViewPr>
    <p:cSldViewPr snapToGrid="0" showGuides="1">
      <p:cViewPr>
        <p:scale>
          <a:sx n="66" d="100"/>
          <a:sy n="66" d="100"/>
        </p:scale>
        <p:origin x="900" y="210"/>
      </p:cViewPr>
      <p:guideLst>
        <p:guide pos="3816"/>
        <p:guide orient="horz" pos="4272"/>
        <p:guide orient="horz" pos="41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18:31:57.019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0,'6487'0,"-6438"0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18:32:09.98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0,'4117'0,"-4082"0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18:32:36.03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0,'1988'0,"-1953"0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18:32:50.63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0,'0'7,"0"9,0 16,0 9,0 11,0 11,0 1,0 4,0-3,0-6,0-6,0-12,0-6,0-2,0 7,0 3,0 2,0-8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18:33:11.515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1,'2343'0,"-2309"0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18:33:18.24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1,'2683'0,"-2648"0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18:33:25.31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1360 1,'-1310'0,"1261"0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3T18:34:10.322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0,'0'1566,"0"-1540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15">
            <a:extLst>
              <a:ext uri="{FF2B5EF4-FFF2-40B4-BE49-F238E27FC236}">
                <a16:creationId xmlns:a16="http://schemas.microsoft.com/office/drawing/2014/main" id="{C3B98DD1-1A74-49A2-9954-C3229D7D7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7" b="78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1442CB8-58F3-4385-9338-7825AFCCCF6E}"/>
              </a:ext>
            </a:extLst>
          </p:cNvPr>
          <p:cNvCxnSpPr>
            <a:cxnSpLocks/>
          </p:cNvCxnSpPr>
          <p:nvPr userDrawn="1"/>
        </p:nvCxnSpPr>
        <p:spPr>
          <a:xfrm>
            <a:off x="6339840" y="5994680"/>
            <a:ext cx="0" cy="86332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C7D0542-16DF-4459-B045-46C0C3FB6452}"/>
              </a:ext>
            </a:extLst>
          </p:cNvPr>
          <p:cNvSpPr/>
          <p:nvPr userDrawn="1"/>
        </p:nvSpPr>
        <p:spPr>
          <a:xfrm>
            <a:off x="2253750" y="-33337"/>
            <a:ext cx="7742362" cy="6857999"/>
          </a:xfrm>
          <a:custGeom>
            <a:avLst/>
            <a:gdLst>
              <a:gd name="connsiteX0" fmla="*/ 2074856 w 7742362"/>
              <a:gd name="connsiteY0" fmla="*/ 0 h 6857999"/>
              <a:gd name="connsiteX1" fmla="*/ 5667507 w 7742362"/>
              <a:gd name="connsiteY1" fmla="*/ 0 h 6857999"/>
              <a:gd name="connsiteX2" fmla="*/ 5716416 w 7742362"/>
              <a:gd name="connsiteY2" fmla="*/ 25050 h 6857999"/>
              <a:gd name="connsiteX3" fmla="*/ 7742362 w 7742362"/>
              <a:gd name="connsiteY3" fmla="*/ 3429000 h 6857999"/>
              <a:gd name="connsiteX4" fmla="*/ 5716416 w 7742362"/>
              <a:gd name="connsiteY4" fmla="*/ 6832951 h 6857999"/>
              <a:gd name="connsiteX5" fmla="*/ 5667509 w 7742362"/>
              <a:gd name="connsiteY5" fmla="*/ 6857999 h 6857999"/>
              <a:gd name="connsiteX6" fmla="*/ 2074854 w 7742362"/>
              <a:gd name="connsiteY6" fmla="*/ 6857999 h 6857999"/>
              <a:gd name="connsiteX7" fmla="*/ 2025947 w 7742362"/>
              <a:gd name="connsiteY7" fmla="*/ 6832951 h 6857999"/>
              <a:gd name="connsiteX8" fmla="*/ 0 w 7742362"/>
              <a:gd name="connsiteY8" fmla="*/ 3429000 h 6857999"/>
              <a:gd name="connsiteX9" fmla="*/ 2025947 w 7742362"/>
              <a:gd name="connsiteY9" fmla="*/ 250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2362" h="6857999">
                <a:moveTo>
                  <a:pt x="2074856" y="0"/>
                </a:moveTo>
                <a:lnTo>
                  <a:pt x="5667507" y="0"/>
                </a:lnTo>
                <a:lnTo>
                  <a:pt x="5716416" y="25050"/>
                </a:lnTo>
                <a:cubicBezTo>
                  <a:pt x="6923160" y="680593"/>
                  <a:pt x="7742362" y="1959129"/>
                  <a:pt x="7742362" y="3429000"/>
                </a:cubicBezTo>
                <a:cubicBezTo>
                  <a:pt x="7742362" y="4898871"/>
                  <a:pt x="6923160" y="6177407"/>
                  <a:pt x="5716416" y="6832951"/>
                </a:cubicBezTo>
                <a:lnTo>
                  <a:pt x="5667509" y="6857999"/>
                </a:lnTo>
                <a:lnTo>
                  <a:pt x="2074854" y="6857999"/>
                </a:lnTo>
                <a:lnTo>
                  <a:pt x="2025947" y="6832951"/>
                </a:lnTo>
                <a:cubicBezTo>
                  <a:pt x="819202" y="6177407"/>
                  <a:pt x="0" y="4898871"/>
                  <a:pt x="0" y="3429000"/>
                </a:cubicBezTo>
                <a:cubicBezTo>
                  <a:pt x="0" y="1959129"/>
                  <a:pt x="819202" y="680593"/>
                  <a:pt x="2025947" y="25050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15DB1CB9-A623-49B7-BBD5-A84A12F73A9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712324" y="1898248"/>
            <a:ext cx="6825216" cy="1917961"/>
          </a:xfrm>
        </p:spPr>
        <p:txBody>
          <a:bodyPr anchor="b">
            <a:noAutofit/>
          </a:bodyPr>
          <a:lstStyle>
            <a:lvl1pPr algn="ctr">
              <a:defRPr sz="6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" name="Subtitle 2">
            <a:extLst>
              <a:ext uri="{FF2B5EF4-FFF2-40B4-BE49-F238E27FC236}">
                <a16:creationId xmlns:a16="http://schemas.microsoft.com/office/drawing/2014/main" id="{545CBAA4-33E5-4244-B0C4-1A6B13FA348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712324" y="3944127"/>
            <a:ext cx="6825216" cy="4688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8684306-B9B3-43DF-8409-1F8613A0DCA1}"/>
              </a:ext>
            </a:extLst>
          </p:cNvPr>
          <p:cNvGrpSpPr/>
          <p:nvPr userDrawn="1"/>
        </p:nvGrpSpPr>
        <p:grpSpPr>
          <a:xfrm>
            <a:off x="4067531" y="1418492"/>
            <a:ext cx="4114800" cy="4021016"/>
            <a:chOff x="4067531" y="2093990"/>
            <a:chExt cx="4114800" cy="332232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27500F5-500F-4A81-BD04-FFAA4F9FE1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7531" y="2093990"/>
              <a:ext cx="4114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65BD0EF-E566-466D-88BF-7DFA4059E5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7531" y="5416310"/>
              <a:ext cx="4114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4A4AB1E8-8164-4C31-ADF8-71F46320D28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12324" y="4540910"/>
            <a:ext cx="6825216" cy="38527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IN" dirty="0"/>
              <a:t>Presenters title</a:t>
            </a:r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1632603-5188-480B-8CE8-046B5B2872E4}"/>
              </a:ext>
            </a:extLst>
          </p:cNvPr>
          <p:cNvSpPr/>
          <p:nvPr userDrawn="1"/>
        </p:nvSpPr>
        <p:spPr>
          <a:xfrm>
            <a:off x="250534" y="4649918"/>
            <a:ext cx="1595794" cy="15957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FF3A372-02F3-4A59-B41D-8BB6572B045E}"/>
              </a:ext>
            </a:extLst>
          </p:cNvPr>
          <p:cNvSpPr/>
          <p:nvPr userDrawn="1"/>
        </p:nvSpPr>
        <p:spPr>
          <a:xfrm rot="16200000">
            <a:off x="369339" y="5859098"/>
            <a:ext cx="261768" cy="1034997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4910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51500" y="1144041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6B44978-2436-46B9-98B2-8CCEFB241502}"/>
              </a:ext>
            </a:extLst>
          </p:cNvPr>
          <p:cNvSpPr/>
          <p:nvPr userDrawn="1"/>
        </p:nvSpPr>
        <p:spPr>
          <a:xfrm flipH="1" flipV="1">
            <a:off x="1545985" y="4824412"/>
            <a:ext cx="614273" cy="831071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8AE84F9-878C-4A28-9385-37B25668AB78}"/>
              </a:ext>
            </a:extLst>
          </p:cNvPr>
          <p:cNvSpPr/>
          <p:nvPr userDrawn="1"/>
        </p:nvSpPr>
        <p:spPr>
          <a:xfrm>
            <a:off x="2143861" y="5725109"/>
            <a:ext cx="680659" cy="648505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E3E16EC-CFAD-4E5C-9185-71CD44E39056}"/>
              </a:ext>
            </a:extLst>
          </p:cNvPr>
          <p:cNvSpPr/>
          <p:nvPr userDrawn="1"/>
        </p:nvSpPr>
        <p:spPr>
          <a:xfrm flipH="1">
            <a:off x="2375406" y="5789802"/>
            <a:ext cx="680659" cy="583811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CC825F7-CADF-49EA-8D63-309E4853EF65}"/>
              </a:ext>
            </a:extLst>
          </p:cNvPr>
          <p:cNvSpPr/>
          <p:nvPr userDrawn="1"/>
        </p:nvSpPr>
        <p:spPr>
          <a:xfrm flipH="1">
            <a:off x="2043292" y="5605096"/>
            <a:ext cx="201138" cy="20114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BA9E82E-91D3-4684-B572-D7F84B398B16}"/>
              </a:ext>
            </a:extLst>
          </p:cNvPr>
          <p:cNvSpPr/>
          <p:nvPr userDrawn="1"/>
        </p:nvSpPr>
        <p:spPr>
          <a:xfrm flipH="1" flipV="1">
            <a:off x="9907770" y="4216629"/>
            <a:ext cx="680659" cy="866551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4CC315B-89B6-470C-A3D2-0A871E724650}"/>
              </a:ext>
            </a:extLst>
          </p:cNvPr>
          <p:cNvSpPr/>
          <p:nvPr userDrawn="1"/>
        </p:nvSpPr>
        <p:spPr>
          <a:xfrm>
            <a:off x="10572031" y="5152804"/>
            <a:ext cx="680659" cy="648505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7933DDB6-42B7-429E-AF5F-D0CBE4740335}"/>
              </a:ext>
            </a:extLst>
          </p:cNvPr>
          <p:cNvSpPr/>
          <p:nvPr userDrawn="1"/>
        </p:nvSpPr>
        <p:spPr>
          <a:xfrm flipH="1">
            <a:off x="10803576" y="5217497"/>
            <a:ext cx="680659" cy="583811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6F0B653-960E-429F-B91C-1C115B292E43}"/>
              </a:ext>
            </a:extLst>
          </p:cNvPr>
          <p:cNvSpPr/>
          <p:nvPr userDrawn="1"/>
        </p:nvSpPr>
        <p:spPr>
          <a:xfrm flipH="1">
            <a:off x="10471462" y="5032791"/>
            <a:ext cx="201138" cy="20114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D1EAE4E-3476-43FE-AA8D-0F0636610C73}"/>
              </a:ext>
            </a:extLst>
          </p:cNvPr>
          <p:cNvSpPr/>
          <p:nvPr userDrawn="1"/>
        </p:nvSpPr>
        <p:spPr>
          <a:xfrm rot="16200000" flipH="1" flipV="1">
            <a:off x="11492214" y="4524576"/>
            <a:ext cx="680659" cy="718911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52B3079-71BA-40E0-85B0-DB71843847DD}"/>
              </a:ext>
            </a:extLst>
          </p:cNvPr>
          <p:cNvSpPr/>
          <p:nvPr userDrawn="1"/>
        </p:nvSpPr>
        <p:spPr>
          <a:xfrm rot="16200000" flipH="1">
            <a:off x="12032627" y="4459530"/>
            <a:ext cx="201138" cy="20114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5EB0C3B-FAD9-4E46-9A38-C8A4A3CBCB0E}"/>
              </a:ext>
            </a:extLst>
          </p:cNvPr>
          <p:cNvSpPr/>
          <p:nvPr userDrawn="1"/>
        </p:nvSpPr>
        <p:spPr>
          <a:xfrm>
            <a:off x="9843764" y="218551"/>
            <a:ext cx="2097930" cy="20979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58135FE-CB3C-4A97-ACF0-9ACD6F610BF0}"/>
              </a:ext>
            </a:extLst>
          </p:cNvPr>
          <p:cNvSpPr/>
          <p:nvPr userDrawn="1"/>
        </p:nvSpPr>
        <p:spPr>
          <a:xfrm>
            <a:off x="9334711" y="2041"/>
            <a:ext cx="661401" cy="718858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4910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51500" y="1144041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63819F-5E8B-455D-8EED-7DEC9F5712DA}"/>
              </a:ext>
            </a:extLst>
          </p:cNvPr>
          <p:cNvCxnSpPr>
            <a:cxnSpLocks/>
          </p:cNvCxnSpPr>
          <p:nvPr userDrawn="1"/>
        </p:nvCxnSpPr>
        <p:spPr>
          <a:xfrm>
            <a:off x="11720076" y="628154"/>
            <a:ext cx="4719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93A28CA-B16A-41C6-BCCB-D59F795B02F6}"/>
              </a:ext>
            </a:extLst>
          </p:cNvPr>
          <p:cNvCxnSpPr>
            <a:cxnSpLocks/>
          </p:cNvCxnSpPr>
          <p:nvPr userDrawn="1"/>
        </p:nvCxnSpPr>
        <p:spPr>
          <a:xfrm>
            <a:off x="11887706" y="1577572"/>
            <a:ext cx="3042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826D4580-9ACC-4EBE-87E4-918A46D08991}"/>
              </a:ext>
            </a:extLst>
          </p:cNvPr>
          <p:cNvSpPr/>
          <p:nvPr userDrawn="1"/>
        </p:nvSpPr>
        <p:spPr>
          <a:xfrm flipH="1">
            <a:off x="9227427" y="164488"/>
            <a:ext cx="201138" cy="20114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1B18747-B750-4A6D-9EF9-641E2C921BD9}"/>
              </a:ext>
            </a:extLst>
          </p:cNvPr>
          <p:cNvSpPr/>
          <p:nvPr userDrawn="1"/>
        </p:nvSpPr>
        <p:spPr>
          <a:xfrm>
            <a:off x="1479600" y="-3939"/>
            <a:ext cx="1050240" cy="2097929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4910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51500" y="1144041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5393742-A934-47A3-BE9A-629242CFE914}"/>
              </a:ext>
            </a:extLst>
          </p:cNvPr>
          <p:cNvCxnSpPr>
            <a:cxnSpLocks/>
            <a:endCxn id="115" idx="2"/>
          </p:cNvCxnSpPr>
          <p:nvPr userDrawn="1"/>
        </p:nvCxnSpPr>
        <p:spPr>
          <a:xfrm>
            <a:off x="-17276" y="919631"/>
            <a:ext cx="135235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B34A32B1-77F7-40CF-A879-0BEA9E31C5F4}"/>
              </a:ext>
            </a:extLst>
          </p:cNvPr>
          <p:cNvSpPr/>
          <p:nvPr userDrawn="1"/>
        </p:nvSpPr>
        <p:spPr>
          <a:xfrm>
            <a:off x="1335081" y="794237"/>
            <a:ext cx="250788" cy="2507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22DE4-0958-4AC7-851D-88D18BC68E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95" y="274719"/>
            <a:ext cx="1989076" cy="19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1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357-2903-4073-91A3-718268E6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7170420" cy="1325563"/>
          </a:xfrm>
        </p:spPr>
        <p:txBody>
          <a:bodyPr>
            <a:normAutofit/>
          </a:bodyPr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9384-2CE0-4042-956C-6693EB1A1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00" y="195891"/>
            <a:ext cx="1084269" cy="10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1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357-2903-4073-91A3-718268E6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680" y="365125"/>
            <a:ext cx="6967220" cy="1325563"/>
          </a:xfrm>
        </p:spPr>
        <p:txBody>
          <a:bodyPr>
            <a:normAutofit/>
          </a:bodyPr>
          <a:lstStyle>
            <a:lvl1pPr algn="r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0B9BD-DC4A-4774-83C2-594EDDF334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00" y="195891"/>
            <a:ext cx="1084269" cy="10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357-2903-4073-91A3-718268E6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20" y="556418"/>
            <a:ext cx="4081780" cy="1325563"/>
          </a:xfrm>
        </p:spPr>
        <p:txBody>
          <a:bodyPr>
            <a:noAutofit/>
          </a:bodyPr>
          <a:lstStyle>
            <a:lvl1pPr algn="ctr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31F00A-0AC2-4224-951E-83497523FF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-1"/>
            <a:ext cx="4641449" cy="6857999"/>
          </a:xfrm>
          <a:custGeom>
            <a:avLst/>
            <a:gdLst>
              <a:gd name="connsiteX0" fmla="*/ 0 w 7048498"/>
              <a:gd name="connsiteY0" fmla="*/ 0 h 5412660"/>
              <a:gd name="connsiteX1" fmla="*/ 6146370 w 7048498"/>
              <a:gd name="connsiteY1" fmla="*/ 0 h 5412660"/>
              <a:gd name="connsiteX2" fmla="*/ 7048498 w 7048498"/>
              <a:gd name="connsiteY2" fmla="*/ 902128 h 5412660"/>
              <a:gd name="connsiteX3" fmla="*/ 7048498 w 7048498"/>
              <a:gd name="connsiteY3" fmla="*/ 5412660 h 5412660"/>
              <a:gd name="connsiteX4" fmla="*/ 0 w 7048498"/>
              <a:gd name="connsiteY4" fmla="*/ 5412660 h 541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498" h="5412660">
                <a:moveTo>
                  <a:pt x="0" y="0"/>
                </a:moveTo>
                <a:lnTo>
                  <a:pt x="6146370" y="0"/>
                </a:lnTo>
                <a:cubicBezTo>
                  <a:pt x="6644602" y="0"/>
                  <a:pt x="7048498" y="403896"/>
                  <a:pt x="7048498" y="902128"/>
                </a:cubicBezTo>
                <a:lnTo>
                  <a:pt x="7048498" y="5412660"/>
                </a:lnTo>
                <a:lnTo>
                  <a:pt x="0" y="541266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5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31F00A-0AC2-4224-951E-83497523FF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4190034" y="-1"/>
            <a:ext cx="8001964" cy="6857999"/>
          </a:xfrm>
          <a:custGeom>
            <a:avLst/>
            <a:gdLst>
              <a:gd name="connsiteX0" fmla="*/ 0 w 7048498"/>
              <a:gd name="connsiteY0" fmla="*/ 0 h 5412660"/>
              <a:gd name="connsiteX1" fmla="*/ 6146370 w 7048498"/>
              <a:gd name="connsiteY1" fmla="*/ 0 h 5412660"/>
              <a:gd name="connsiteX2" fmla="*/ 7048498 w 7048498"/>
              <a:gd name="connsiteY2" fmla="*/ 902128 h 5412660"/>
              <a:gd name="connsiteX3" fmla="*/ 7048498 w 7048498"/>
              <a:gd name="connsiteY3" fmla="*/ 5412660 h 5412660"/>
              <a:gd name="connsiteX4" fmla="*/ 0 w 7048498"/>
              <a:gd name="connsiteY4" fmla="*/ 5412660 h 541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498" h="5412660">
                <a:moveTo>
                  <a:pt x="0" y="0"/>
                </a:moveTo>
                <a:lnTo>
                  <a:pt x="6146370" y="0"/>
                </a:lnTo>
                <a:cubicBezTo>
                  <a:pt x="6644602" y="0"/>
                  <a:pt x="7048498" y="403896"/>
                  <a:pt x="7048498" y="902128"/>
                </a:cubicBezTo>
                <a:lnTo>
                  <a:pt x="7048498" y="5412660"/>
                </a:lnTo>
                <a:lnTo>
                  <a:pt x="0" y="541266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AC357-2903-4073-91A3-718268E6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52442"/>
            <a:ext cx="3388971" cy="1785644"/>
          </a:xfrm>
        </p:spPr>
        <p:txBody>
          <a:bodyPr>
            <a:noAutofit/>
          </a:bodyPr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2EDB9-0749-4C77-95D3-93A98D423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00" y="195891"/>
            <a:ext cx="1084269" cy="10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31F00A-0AC2-4224-951E-83497523FF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0" y="-1"/>
            <a:ext cx="12191998" cy="685799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7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357-2903-4073-91A3-718268E6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43B83F48-8666-471A-8523-533F15B84B4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836994" y="2247180"/>
            <a:ext cx="2344152" cy="2363640"/>
          </a:xfrm>
          <a:custGeom>
            <a:avLst/>
            <a:gdLst>
              <a:gd name="connsiteX0" fmla="*/ 137625 w 2344152"/>
              <a:gd name="connsiteY0" fmla="*/ 0 h 2363640"/>
              <a:gd name="connsiteX1" fmla="*/ 2206527 w 2344152"/>
              <a:gd name="connsiteY1" fmla="*/ 0 h 2363640"/>
              <a:gd name="connsiteX2" fmla="*/ 2344152 w 2344152"/>
              <a:gd name="connsiteY2" fmla="*/ 137625 h 2363640"/>
              <a:gd name="connsiteX3" fmla="*/ 2344152 w 2344152"/>
              <a:gd name="connsiteY3" fmla="*/ 2226015 h 2363640"/>
              <a:gd name="connsiteX4" fmla="*/ 2206527 w 2344152"/>
              <a:gd name="connsiteY4" fmla="*/ 2363640 h 2363640"/>
              <a:gd name="connsiteX5" fmla="*/ 137625 w 2344152"/>
              <a:gd name="connsiteY5" fmla="*/ 2363640 h 2363640"/>
              <a:gd name="connsiteX6" fmla="*/ 0 w 2344152"/>
              <a:gd name="connsiteY6" fmla="*/ 2226015 h 2363640"/>
              <a:gd name="connsiteX7" fmla="*/ 0 w 2344152"/>
              <a:gd name="connsiteY7" fmla="*/ 137625 h 2363640"/>
              <a:gd name="connsiteX8" fmla="*/ 137625 w 2344152"/>
              <a:gd name="connsiteY8" fmla="*/ 0 h 236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152" h="2363640">
                <a:moveTo>
                  <a:pt x="137625" y="0"/>
                </a:moveTo>
                <a:lnTo>
                  <a:pt x="2206527" y="0"/>
                </a:lnTo>
                <a:cubicBezTo>
                  <a:pt x="2282535" y="0"/>
                  <a:pt x="2344152" y="61617"/>
                  <a:pt x="2344152" y="137625"/>
                </a:cubicBezTo>
                <a:lnTo>
                  <a:pt x="2344152" y="2226015"/>
                </a:lnTo>
                <a:cubicBezTo>
                  <a:pt x="2344152" y="2302023"/>
                  <a:pt x="2282535" y="2363640"/>
                  <a:pt x="2206527" y="2363640"/>
                </a:cubicBezTo>
                <a:lnTo>
                  <a:pt x="137625" y="2363640"/>
                </a:lnTo>
                <a:cubicBezTo>
                  <a:pt x="61617" y="2363640"/>
                  <a:pt x="0" y="2302023"/>
                  <a:pt x="0" y="2226015"/>
                </a:cubicBezTo>
                <a:lnTo>
                  <a:pt x="0" y="137625"/>
                </a:lnTo>
                <a:cubicBezTo>
                  <a:pt x="0" y="61617"/>
                  <a:pt x="61617" y="0"/>
                  <a:pt x="13762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6AAA66C5-42D3-4070-B271-0D513EA9C4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42336" y="2030791"/>
            <a:ext cx="2773362" cy="2796418"/>
          </a:xfrm>
          <a:custGeom>
            <a:avLst/>
            <a:gdLst>
              <a:gd name="connsiteX0" fmla="*/ 162824 w 2773362"/>
              <a:gd name="connsiteY0" fmla="*/ 0 h 2796418"/>
              <a:gd name="connsiteX1" fmla="*/ 2610538 w 2773362"/>
              <a:gd name="connsiteY1" fmla="*/ 0 h 2796418"/>
              <a:gd name="connsiteX2" fmla="*/ 2773362 w 2773362"/>
              <a:gd name="connsiteY2" fmla="*/ 162824 h 2796418"/>
              <a:gd name="connsiteX3" fmla="*/ 2773362 w 2773362"/>
              <a:gd name="connsiteY3" fmla="*/ 2633594 h 2796418"/>
              <a:gd name="connsiteX4" fmla="*/ 2610538 w 2773362"/>
              <a:gd name="connsiteY4" fmla="*/ 2796418 h 2796418"/>
              <a:gd name="connsiteX5" fmla="*/ 162824 w 2773362"/>
              <a:gd name="connsiteY5" fmla="*/ 2796418 h 2796418"/>
              <a:gd name="connsiteX6" fmla="*/ 0 w 2773362"/>
              <a:gd name="connsiteY6" fmla="*/ 2633594 h 2796418"/>
              <a:gd name="connsiteX7" fmla="*/ 0 w 2773362"/>
              <a:gd name="connsiteY7" fmla="*/ 162824 h 2796418"/>
              <a:gd name="connsiteX8" fmla="*/ 162824 w 2773362"/>
              <a:gd name="connsiteY8" fmla="*/ 0 h 279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62" h="2796418">
                <a:moveTo>
                  <a:pt x="162824" y="0"/>
                </a:moveTo>
                <a:lnTo>
                  <a:pt x="2610538" y="0"/>
                </a:lnTo>
                <a:cubicBezTo>
                  <a:pt x="2700463" y="0"/>
                  <a:pt x="2773362" y="72899"/>
                  <a:pt x="2773362" y="162824"/>
                </a:cubicBezTo>
                <a:lnTo>
                  <a:pt x="2773362" y="2633594"/>
                </a:lnTo>
                <a:cubicBezTo>
                  <a:pt x="2773362" y="2723519"/>
                  <a:pt x="2700463" y="2796418"/>
                  <a:pt x="2610538" y="2796418"/>
                </a:cubicBezTo>
                <a:lnTo>
                  <a:pt x="162824" y="2796418"/>
                </a:lnTo>
                <a:cubicBezTo>
                  <a:pt x="72899" y="2796418"/>
                  <a:pt x="0" y="2723519"/>
                  <a:pt x="0" y="2633594"/>
                </a:cubicBezTo>
                <a:lnTo>
                  <a:pt x="0" y="162824"/>
                </a:lnTo>
                <a:cubicBezTo>
                  <a:pt x="0" y="72899"/>
                  <a:pt x="72899" y="0"/>
                  <a:pt x="162824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4C906B15-08BE-49D3-B6C7-DE604C6EE8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76887" y="2247180"/>
            <a:ext cx="2344152" cy="2363640"/>
          </a:xfrm>
          <a:custGeom>
            <a:avLst/>
            <a:gdLst>
              <a:gd name="connsiteX0" fmla="*/ 137625 w 2344152"/>
              <a:gd name="connsiteY0" fmla="*/ 0 h 2363640"/>
              <a:gd name="connsiteX1" fmla="*/ 2206528 w 2344152"/>
              <a:gd name="connsiteY1" fmla="*/ 0 h 2363640"/>
              <a:gd name="connsiteX2" fmla="*/ 2344152 w 2344152"/>
              <a:gd name="connsiteY2" fmla="*/ 137625 h 2363640"/>
              <a:gd name="connsiteX3" fmla="*/ 2344152 w 2344152"/>
              <a:gd name="connsiteY3" fmla="*/ 2226015 h 2363640"/>
              <a:gd name="connsiteX4" fmla="*/ 2206528 w 2344152"/>
              <a:gd name="connsiteY4" fmla="*/ 2363640 h 2363640"/>
              <a:gd name="connsiteX5" fmla="*/ 137625 w 2344152"/>
              <a:gd name="connsiteY5" fmla="*/ 2363640 h 2363640"/>
              <a:gd name="connsiteX6" fmla="*/ 0 w 2344152"/>
              <a:gd name="connsiteY6" fmla="*/ 2226015 h 2363640"/>
              <a:gd name="connsiteX7" fmla="*/ 0 w 2344152"/>
              <a:gd name="connsiteY7" fmla="*/ 137625 h 2363640"/>
              <a:gd name="connsiteX8" fmla="*/ 137625 w 2344152"/>
              <a:gd name="connsiteY8" fmla="*/ 0 h 236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152" h="2363640">
                <a:moveTo>
                  <a:pt x="137625" y="0"/>
                </a:moveTo>
                <a:lnTo>
                  <a:pt x="2206528" y="0"/>
                </a:lnTo>
                <a:cubicBezTo>
                  <a:pt x="2282535" y="0"/>
                  <a:pt x="2344152" y="61617"/>
                  <a:pt x="2344152" y="137625"/>
                </a:cubicBezTo>
                <a:lnTo>
                  <a:pt x="2344152" y="2226015"/>
                </a:lnTo>
                <a:cubicBezTo>
                  <a:pt x="2344152" y="2302023"/>
                  <a:pt x="2282535" y="2363640"/>
                  <a:pt x="2206528" y="2363640"/>
                </a:cubicBezTo>
                <a:lnTo>
                  <a:pt x="137625" y="2363640"/>
                </a:lnTo>
                <a:cubicBezTo>
                  <a:pt x="61617" y="2363640"/>
                  <a:pt x="0" y="2302023"/>
                  <a:pt x="0" y="2226015"/>
                </a:cubicBezTo>
                <a:lnTo>
                  <a:pt x="0" y="137625"/>
                </a:lnTo>
                <a:cubicBezTo>
                  <a:pt x="0" y="61617"/>
                  <a:pt x="61617" y="0"/>
                  <a:pt x="137625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id-ID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7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357-2903-4073-91A3-718268E6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68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E638B9-59AE-4029-8501-3D90F34902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F7C51A4-F153-45CD-A1CC-052AC30F2505}"/>
              </a:ext>
            </a:extLst>
          </p:cNvPr>
          <p:cNvSpPr/>
          <p:nvPr userDrawn="1"/>
        </p:nvSpPr>
        <p:spPr>
          <a:xfrm>
            <a:off x="401255" y="0"/>
            <a:ext cx="671260" cy="1504950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4910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51500" y="1144041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369A727-2F15-4C6F-AABC-A010F6D880AC}"/>
              </a:ext>
            </a:extLst>
          </p:cNvPr>
          <p:cNvSpPr/>
          <p:nvPr userDrawn="1"/>
        </p:nvSpPr>
        <p:spPr>
          <a:xfrm flipH="1">
            <a:off x="3322255" y="0"/>
            <a:ext cx="614745" cy="1504950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4910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51500" y="1144041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136DB9-F906-4DDA-87D5-D7E2CC14F44A}"/>
              </a:ext>
            </a:extLst>
          </p:cNvPr>
          <p:cNvSpPr/>
          <p:nvPr userDrawn="1"/>
        </p:nvSpPr>
        <p:spPr>
          <a:xfrm>
            <a:off x="1072515" y="487522"/>
            <a:ext cx="2249740" cy="22497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FDC7BC-9057-48D7-B1C7-EEB5AF6956E5}"/>
              </a:ext>
            </a:extLst>
          </p:cNvPr>
          <p:cNvCxnSpPr>
            <a:cxnSpLocks/>
          </p:cNvCxnSpPr>
          <p:nvPr userDrawn="1"/>
        </p:nvCxnSpPr>
        <p:spPr>
          <a:xfrm>
            <a:off x="0" y="2265248"/>
            <a:ext cx="129377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D822E9-78D7-4DD3-BA4E-6D6106DD607F}"/>
              </a:ext>
            </a:extLst>
          </p:cNvPr>
          <p:cNvSpPr/>
          <p:nvPr userDrawn="1"/>
        </p:nvSpPr>
        <p:spPr>
          <a:xfrm>
            <a:off x="9095505" y="287541"/>
            <a:ext cx="2766430" cy="276643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12C943-35E7-4BA2-8F9D-7D6CA42857C6}"/>
              </a:ext>
            </a:extLst>
          </p:cNvPr>
          <p:cNvSpPr/>
          <p:nvPr userDrawn="1"/>
        </p:nvSpPr>
        <p:spPr>
          <a:xfrm>
            <a:off x="8424244" y="2040"/>
            <a:ext cx="872155" cy="947920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4910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51500" y="1144041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2389C0-FDB1-47B4-829B-977A308C4DBA}"/>
              </a:ext>
            </a:extLst>
          </p:cNvPr>
          <p:cNvCxnSpPr>
            <a:cxnSpLocks/>
          </p:cNvCxnSpPr>
          <p:nvPr userDrawn="1"/>
        </p:nvCxnSpPr>
        <p:spPr>
          <a:xfrm>
            <a:off x="11569700" y="827662"/>
            <a:ext cx="6223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4DE54C-80F2-48B2-984B-CFD31B9FA379}"/>
              </a:ext>
            </a:extLst>
          </p:cNvPr>
          <p:cNvCxnSpPr>
            <a:cxnSpLocks/>
          </p:cNvCxnSpPr>
          <p:nvPr userDrawn="1"/>
        </p:nvCxnSpPr>
        <p:spPr>
          <a:xfrm>
            <a:off x="11790745" y="2079611"/>
            <a:ext cx="40125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F00344-E49D-4A8F-B28E-525066317E0B}"/>
              </a:ext>
            </a:extLst>
          </p:cNvPr>
          <p:cNvCxnSpPr>
            <a:cxnSpLocks/>
          </p:cNvCxnSpPr>
          <p:nvPr userDrawn="1"/>
        </p:nvCxnSpPr>
        <p:spPr>
          <a:xfrm>
            <a:off x="10411968" y="3053971"/>
            <a:ext cx="0" cy="12094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AD0B235-BABE-467E-8A39-2EFF6F559118}"/>
              </a:ext>
            </a:extLst>
          </p:cNvPr>
          <p:cNvSpPr/>
          <p:nvPr userDrawn="1"/>
        </p:nvSpPr>
        <p:spPr>
          <a:xfrm>
            <a:off x="8802222" y="4138360"/>
            <a:ext cx="2249740" cy="22497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F1D4D4-E4B2-4E61-B353-48B75770EA0A}"/>
              </a:ext>
            </a:extLst>
          </p:cNvPr>
          <p:cNvCxnSpPr>
            <a:cxnSpLocks/>
          </p:cNvCxnSpPr>
          <p:nvPr userDrawn="1"/>
        </p:nvCxnSpPr>
        <p:spPr>
          <a:xfrm>
            <a:off x="8063706" y="5090160"/>
            <a:ext cx="74994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E98FA2-0CDB-4F22-96D2-74DC3840A1E4}"/>
              </a:ext>
            </a:extLst>
          </p:cNvPr>
          <p:cNvSpPr/>
          <p:nvPr userDrawn="1"/>
        </p:nvSpPr>
        <p:spPr>
          <a:xfrm flipV="1">
            <a:off x="8189100" y="5724141"/>
            <a:ext cx="705972" cy="1133855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4910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51500" y="1144041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748C40-1EB7-474B-A2C9-6779B6EF9F28}"/>
              </a:ext>
            </a:extLst>
          </p:cNvPr>
          <p:cNvCxnSpPr>
            <a:cxnSpLocks/>
          </p:cNvCxnSpPr>
          <p:nvPr userDrawn="1"/>
        </p:nvCxnSpPr>
        <p:spPr>
          <a:xfrm>
            <a:off x="6339840" y="5994680"/>
            <a:ext cx="0" cy="86332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03C35F-9A46-4220-B130-917D20133314}"/>
              </a:ext>
            </a:extLst>
          </p:cNvPr>
          <p:cNvSpPr/>
          <p:nvPr userDrawn="1"/>
        </p:nvSpPr>
        <p:spPr>
          <a:xfrm flipH="1" flipV="1">
            <a:off x="2300535" y="3755772"/>
            <a:ext cx="1046099" cy="1331794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1D9FFB-3930-409B-89A0-3DB8496A7AA8}"/>
              </a:ext>
            </a:extLst>
          </p:cNvPr>
          <p:cNvSpPr/>
          <p:nvPr userDrawn="1"/>
        </p:nvSpPr>
        <p:spPr>
          <a:xfrm>
            <a:off x="3321431" y="5194570"/>
            <a:ext cx="1046099" cy="996681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09E6C-93D6-4029-ABCE-4C5F66E8C26A}"/>
              </a:ext>
            </a:extLst>
          </p:cNvPr>
          <p:cNvSpPr/>
          <p:nvPr userDrawn="1"/>
        </p:nvSpPr>
        <p:spPr>
          <a:xfrm flipH="1">
            <a:off x="3677291" y="5293997"/>
            <a:ext cx="1046099" cy="897254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7294"/>
              <a:gd name="connsiteX1" fmla="*/ 6415 w 671260"/>
              <a:gd name="connsiteY1" fmla="*/ 941070 h 1187294"/>
              <a:gd name="connsiteX2" fmla="*/ 202630 w 671260"/>
              <a:gd name="connsiteY2" fmla="*/ 1184910 h 1187294"/>
              <a:gd name="connsiteX3" fmla="*/ 671260 w 671260"/>
              <a:gd name="connsiteY3" fmla="*/ 1184910 h 118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7294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92247" y="1206836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39B38D-5005-4F4E-A9D6-BFF7FF6DC11E}"/>
              </a:ext>
            </a:extLst>
          </p:cNvPr>
          <p:cNvSpPr/>
          <p:nvPr userDrawn="1"/>
        </p:nvSpPr>
        <p:spPr>
          <a:xfrm>
            <a:off x="411595" y="3542120"/>
            <a:ext cx="2452561" cy="2452561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174AB9A-1E8D-4088-820D-3474E925E33E}"/>
              </a:ext>
            </a:extLst>
          </p:cNvPr>
          <p:cNvSpPr/>
          <p:nvPr userDrawn="1"/>
        </p:nvSpPr>
        <p:spPr>
          <a:xfrm rot="16200000">
            <a:off x="594185" y="5400496"/>
            <a:ext cx="402309" cy="1590677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4910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51500" y="1144041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4F8DD6-8F33-46C6-92AF-176E298484DE}"/>
              </a:ext>
            </a:extLst>
          </p:cNvPr>
          <p:cNvSpPr/>
          <p:nvPr userDrawn="1"/>
        </p:nvSpPr>
        <p:spPr>
          <a:xfrm>
            <a:off x="3498711" y="813640"/>
            <a:ext cx="5194578" cy="5194578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E22098-474B-45D9-8AE2-34D6B432F39D}"/>
              </a:ext>
            </a:extLst>
          </p:cNvPr>
          <p:cNvGrpSpPr/>
          <p:nvPr userDrawn="1"/>
        </p:nvGrpSpPr>
        <p:grpSpPr>
          <a:xfrm>
            <a:off x="4516056" y="2066535"/>
            <a:ext cx="3159889" cy="2688789"/>
            <a:chOff x="4537276" y="2079611"/>
            <a:chExt cx="3159889" cy="268878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B69E8B-8B69-4525-A318-6D1AB194C3EA}"/>
                </a:ext>
              </a:extLst>
            </p:cNvPr>
            <p:cNvCxnSpPr/>
            <p:nvPr/>
          </p:nvCxnSpPr>
          <p:spPr>
            <a:xfrm>
              <a:off x="4537276" y="2079611"/>
              <a:ext cx="31598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0F85F74-DF0C-4809-82BC-D7F150517303}"/>
                </a:ext>
              </a:extLst>
            </p:cNvPr>
            <p:cNvCxnSpPr/>
            <p:nvPr/>
          </p:nvCxnSpPr>
          <p:spPr>
            <a:xfrm>
              <a:off x="4537276" y="4768400"/>
              <a:ext cx="31598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564E7D8-6EAA-4D9C-9407-8BAF1E1A0D93}"/>
              </a:ext>
            </a:extLst>
          </p:cNvPr>
          <p:cNvSpPr/>
          <p:nvPr userDrawn="1"/>
        </p:nvSpPr>
        <p:spPr>
          <a:xfrm>
            <a:off x="392766" y="2139854"/>
            <a:ext cx="250788" cy="2507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6120B2-8FF6-431A-97AF-EB88F3770F97}"/>
              </a:ext>
            </a:extLst>
          </p:cNvPr>
          <p:cNvSpPr/>
          <p:nvPr userDrawn="1"/>
        </p:nvSpPr>
        <p:spPr>
          <a:xfrm>
            <a:off x="3811606" y="543464"/>
            <a:ext cx="250788" cy="2507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50431A-393C-4042-8BFE-DBAB8930D80A}"/>
              </a:ext>
            </a:extLst>
          </p:cNvPr>
          <p:cNvSpPr/>
          <p:nvPr userDrawn="1"/>
        </p:nvSpPr>
        <p:spPr>
          <a:xfrm>
            <a:off x="8298850" y="270688"/>
            <a:ext cx="250788" cy="2507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3537F6F-2904-4C80-887B-76B403D52288}"/>
              </a:ext>
            </a:extLst>
          </p:cNvPr>
          <p:cNvSpPr/>
          <p:nvPr userDrawn="1"/>
        </p:nvSpPr>
        <p:spPr>
          <a:xfrm>
            <a:off x="10286574" y="3610959"/>
            <a:ext cx="250788" cy="2507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8BD5EF-4B4C-46F3-9B31-C3C065C31DF2}"/>
              </a:ext>
            </a:extLst>
          </p:cNvPr>
          <p:cNvSpPr/>
          <p:nvPr userDrawn="1"/>
        </p:nvSpPr>
        <p:spPr>
          <a:xfrm>
            <a:off x="8063706" y="6374466"/>
            <a:ext cx="250788" cy="2507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22261E-0719-4984-A89B-69698D031346}"/>
              </a:ext>
            </a:extLst>
          </p:cNvPr>
          <p:cNvSpPr/>
          <p:nvPr userDrawn="1"/>
        </p:nvSpPr>
        <p:spPr>
          <a:xfrm>
            <a:off x="3210196" y="5023821"/>
            <a:ext cx="250788" cy="2507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2FF8E-6A52-4931-A0A2-53ACB6F1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901" y="2603313"/>
            <a:ext cx="4186200" cy="1615232"/>
          </a:xfrm>
        </p:spPr>
        <p:txBody>
          <a:bodyPr>
            <a:noAutofit/>
          </a:bodyPr>
          <a:lstStyle>
            <a:lvl1pPr algn="ctr">
              <a:defRPr sz="4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2" name="Shape 938">
            <a:extLst>
              <a:ext uri="{FF2B5EF4-FFF2-40B4-BE49-F238E27FC236}">
                <a16:creationId xmlns:a16="http://schemas.microsoft.com/office/drawing/2014/main" id="{4D245C54-D8B1-472A-A7BB-BD90F816ADC7}"/>
              </a:ext>
            </a:extLst>
          </p:cNvPr>
          <p:cNvGrpSpPr/>
          <p:nvPr userDrawn="1"/>
        </p:nvGrpSpPr>
        <p:grpSpPr>
          <a:xfrm>
            <a:off x="1819633" y="1300136"/>
            <a:ext cx="714037" cy="685202"/>
            <a:chOff x="6605925" y="948050"/>
            <a:chExt cx="482250" cy="462775"/>
          </a:xfrm>
        </p:grpSpPr>
        <p:sp>
          <p:nvSpPr>
            <p:cNvPr id="33" name="Shape 939">
              <a:extLst>
                <a:ext uri="{FF2B5EF4-FFF2-40B4-BE49-F238E27FC236}">
                  <a16:creationId xmlns:a16="http://schemas.microsoft.com/office/drawing/2014/main" id="{3EC9A64E-5908-438D-A765-44F38FF890E8}"/>
                </a:ext>
              </a:extLst>
            </p:cNvPr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940">
              <a:extLst>
                <a:ext uri="{FF2B5EF4-FFF2-40B4-BE49-F238E27FC236}">
                  <a16:creationId xmlns:a16="http://schemas.microsoft.com/office/drawing/2014/main" id="{A6DE019C-1BB6-4C8B-B818-276218EA5A23}"/>
                </a:ext>
              </a:extLst>
            </p:cNvPr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941">
              <a:extLst>
                <a:ext uri="{FF2B5EF4-FFF2-40B4-BE49-F238E27FC236}">
                  <a16:creationId xmlns:a16="http://schemas.microsoft.com/office/drawing/2014/main" id="{2C743FC4-F5F5-4F4D-83BF-E449ECF5BAB7}"/>
                </a:ext>
              </a:extLst>
            </p:cNvPr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942">
              <a:extLst>
                <a:ext uri="{FF2B5EF4-FFF2-40B4-BE49-F238E27FC236}">
                  <a16:creationId xmlns:a16="http://schemas.microsoft.com/office/drawing/2014/main" id="{CDE75CAA-707A-4DD9-BAE6-9AC3BB5EE1D0}"/>
                </a:ext>
              </a:extLst>
            </p:cNvPr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943">
              <a:extLst>
                <a:ext uri="{FF2B5EF4-FFF2-40B4-BE49-F238E27FC236}">
                  <a16:creationId xmlns:a16="http://schemas.microsoft.com/office/drawing/2014/main" id="{936D1716-40C5-4ECF-A81A-100661C09C7A}"/>
                </a:ext>
              </a:extLst>
            </p:cNvPr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944">
              <a:extLst>
                <a:ext uri="{FF2B5EF4-FFF2-40B4-BE49-F238E27FC236}">
                  <a16:creationId xmlns:a16="http://schemas.microsoft.com/office/drawing/2014/main" id="{8A634D5A-A0F1-442D-836C-1A1792969BCD}"/>
                </a:ext>
              </a:extLst>
            </p:cNvPr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" name="Shape 666">
            <a:extLst>
              <a:ext uri="{FF2B5EF4-FFF2-40B4-BE49-F238E27FC236}">
                <a16:creationId xmlns:a16="http://schemas.microsoft.com/office/drawing/2014/main" id="{53E2A8AF-AC57-47D2-AE84-B896D6088FA0}"/>
              </a:ext>
            </a:extLst>
          </p:cNvPr>
          <p:cNvGrpSpPr/>
          <p:nvPr userDrawn="1"/>
        </p:nvGrpSpPr>
        <p:grpSpPr>
          <a:xfrm>
            <a:off x="1149385" y="4535278"/>
            <a:ext cx="907286" cy="557069"/>
            <a:chOff x="4595425" y="1707325"/>
            <a:chExt cx="470075" cy="288625"/>
          </a:xfrm>
        </p:grpSpPr>
        <p:sp>
          <p:nvSpPr>
            <p:cNvPr id="40" name="Shape 667">
              <a:extLst>
                <a:ext uri="{FF2B5EF4-FFF2-40B4-BE49-F238E27FC236}">
                  <a16:creationId xmlns:a16="http://schemas.microsoft.com/office/drawing/2014/main" id="{CA3D7E08-69F3-4F17-B108-721F50EF3150}"/>
                </a:ext>
              </a:extLst>
            </p:cNvPr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668">
              <a:extLst>
                <a:ext uri="{FF2B5EF4-FFF2-40B4-BE49-F238E27FC236}">
                  <a16:creationId xmlns:a16="http://schemas.microsoft.com/office/drawing/2014/main" id="{1250B5A5-E490-4FE8-B051-C614DEA93D3A}"/>
                </a:ext>
              </a:extLst>
            </p:cNvPr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669">
              <a:extLst>
                <a:ext uri="{FF2B5EF4-FFF2-40B4-BE49-F238E27FC236}">
                  <a16:creationId xmlns:a16="http://schemas.microsoft.com/office/drawing/2014/main" id="{03EDB611-4ACE-4B10-A5E7-9F9FDEB25EB3}"/>
                </a:ext>
              </a:extLst>
            </p:cNvPr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670">
              <a:extLst>
                <a:ext uri="{FF2B5EF4-FFF2-40B4-BE49-F238E27FC236}">
                  <a16:creationId xmlns:a16="http://schemas.microsoft.com/office/drawing/2014/main" id="{273D5D79-6708-4646-AB13-EE8FFDE8D454}"/>
                </a:ext>
              </a:extLst>
            </p:cNvPr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671">
              <a:extLst>
                <a:ext uri="{FF2B5EF4-FFF2-40B4-BE49-F238E27FC236}">
                  <a16:creationId xmlns:a16="http://schemas.microsoft.com/office/drawing/2014/main" id="{2142B8C5-D35F-4BA3-8C81-C77230E88094}"/>
                </a:ext>
              </a:extLst>
            </p:cNvPr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" name="Shape 642">
            <a:extLst>
              <a:ext uri="{FF2B5EF4-FFF2-40B4-BE49-F238E27FC236}">
                <a16:creationId xmlns:a16="http://schemas.microsoft.com/office/drawing/2014/main" id="{643F0DC9-3DA3-4289-A022-F34DE2F8005F}"/>
              </a:ext>
            </a:extLst>
          </p:cNvPr>
          <p:cNvGrpSpPr/>
          <p:nvPr userDrawn="1"/>
        </p:nvGrpSpPr>
        <p:grpSpPr>
          <a:xfrm>
            <a:off x="10141221" y="1287619"/>
            <a:ext cx="712615" cy="697719"/>
            <a:chOff x="1236875" y="1623900"/>
            <a:chExt cx="465200" cy="455475"/>
          </a:xfrm>
        </p:grpSpPr>
        <p:sp>
          <p:nvSpPr>
            <p:cNvPr id="46" name="Shape 643">
              <a:extLst>
                <a:ext uri="{FF2B5EF4-FFF2-40B4-BE49-F238E27FC236}">
                  <a16:creationId xmlns:a16="http://schemas.microsoft.com/office/drawing/2014/main" id="{B57F1E9C-12F8-41FF-A7E4-A893713BFF4D}"/>
                </a:ext>
              </a:extLst>
            </p:cNvPr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644">
              <a:extLst>
                <a:ext uri="{FF2B5EF4-FFF2-40B4-BE49-F238E27FC236}">
                  <a16:creationId xmlns:a16="http://schemas.microsoft.com/office/drawing/2014/main" id="{C44D7ECA-4D1D-472B-8927-1DF936409689}"/>
                </a:ext>
              </a:extLst>
            </p:cNvPr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645">
              <a:extLst>
                <a:ext uri="{FF2B5EF4-FFF2-40B4-BE49-F238E27FC236}">
                  <a16:creationId xmlns:a16="http://schemas.microsoft.com/office/drawing/2014/main" id="{6483BDC4-EE38-4966-A3ED-3F6C744FC25E}"/>
                </a:ext>
              </a:extLst>
            </p:cNvPr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646">
              <a:extLst>
                <a:ext uri="{FF2B5EF4-FFF2-40B4-BE49-F238E27FC236}">
                  <a16:creationId xmlns:a16="http://schemas.microsoft.com/office/drawing/2014/main" id="{DA134673-6E67-47DB-B371-7038BFFA3F5B}"/>
                </a:ext>
              </a:extLst>
            </p:cNvPr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647">
              <a:extLst>
                <a:ext uri="{FF2B5EF4-FFF2-40B4-BE49-F238E27FC236}">
                  <a16:creationId xmlns:a16="http://schemas.microsoft.com/office/drawing/2014/main" id="{080E313B-0F83-4D4C-A4AD-4EBAA060B8AE}"/>
                </a:ext>
              </a:extLst>
            </p:cNvPr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648">
              <a:extLst>
                <a:ext uri="{FF2B5EF4-FFF2-40B4-BE49-F238E27FC236}">
                  <a16:creationId xmlns:a16="http://schemas.microsoft.com/office/drawing/2014/main" id="{60F5DEA5-A8D6-478F-B08C-4819E3089C12}"/>
                </a:ext>
              </a:extLst>
            </p:cNvPr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649">
              <a:extLst>
                <a:ext uri="{FF2B5EF4-FFF2-40B4-BE49-F238E27FC236}">
                  <a16:creationId xmlns:a16="http://schemas.microsoft.com/office/drawing/2014/main" id="{324F85C3-0C12-412E-B470-A9A51A509157}"/>
                </a:ext>
              </a:extLst>
            </p:cNvPr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" name="Shape 785">
            <a:extLst>
              <a:ext uri="{FF2B5EF4-FFF2-40B4-BE49-F238E27FC236}">
                <a16:creationId xmlns:a16="http://schemas.microsoft.com/office/drawing/2014/main" id="{9691060F-931B-454F-B118-1239563C8317}"/>
              </a:ext>
            </a:extLst>
          </p:cNvPr>
          <p:cNvGrpSpPr/>
          <p:nvPr userDrawn="1"/>
        </p:nvGrpSpPr>
        <p:grpSpPr>
          <a:xfrm>
            <a:off x="9584383" y="5061026"/>
            <a:ext cx="729237" cy="529273"/>
            <a:chOff x="4604550" y="3714775"/>
            <a:chExt cx="439625" cy="319075"/>
          </a:xfrm>
        </p:grpSpPr>
        <p:sp>
          <p:nvSpPr>
            <p:cNvPr id="54" name="Shape 786">
              <a:extLst>
                <a:ext uri="{FF2B5EF4-FFF2-40B4-BE49-F238E27FC236}">
                  <a16:creationId xmlns:a16="http://schemas.microsoft.com/office/drawing/2014/main" id="{E43A79AB-2CEB-44C8-930F-2026BFCF2E67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87">
              <a:extLst>
                <a:ext uri="{FF2B5EF4-FFF2-40B4-BE49-F238E27FC236}">
                  <a16:creationId xmlns:a16="http://schemas.microsoft.com/office/drawing/2014/main" id="{94772FF2-1D25-4DBA-873C-FD17002C2440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D19A9A9E-8887-4E01-8C34-AFB62F274E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00" y="195891"/>
            <a:ext cx="1084269" cy="10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CB77F-AB9C-49ED-8D7B-C3D7ED54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365125"/>
            <a:ext cx="11353798" cy="850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999F9-4DBC-4FEE-B197-716BB81D9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714500"/>
            <a:ext cx="11353799" cy="446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F0B0517B-F035-4EE5-A7FD-27E067F22ABA}"/>
              </a:ext>
            </a:extLst>
          </p:cNvPr>
          <p:cNvSpPr/>
          <p:nvPr userDrawn="1"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DABA3-1502-4356-8580-8E3BF9986860}"/>
              </a:ext>
            </a:extLst>
          </p:cNvPr>
          <p:cNvSpPr txBox="1"/>
          <p:nvPr userDrawn="1"/>
        </p:nvSpPr>
        <p:spPr>
          <a:xfrm>
            <a:off x="5922058" y="65762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EE9B2C3-FEC2-44C0-85D0-2908C08462D1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Rectangle: Top Corners Rounded 3">
            <a:extLst>
              <a:ext uri="{FF2B5EF4-FFF2-40B4-BE49-F238E27FC236}">
                <a16:creationId xmlns:a16="http://schemas.microsoft.com/office/drawing/2014/main" id="{422166EE-4406-405E-9D6F-2134D1163904}"/>
              </a:ext>
            </a:extLst>
          </p:cNvPr>
          <p:cNvSpPr/>
          <p:nvPr userDrawn="1"/>
        </p:nvSpPr>
        <p:spPr>
          <a:xfrm>
            <a:off x="5930107" y="6504861"/>
            <a:ext cx="331788" cy="3531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016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972EC-F6B4-4FD0-BD54-048C7AC87932}"/>
              </a:ext>
            </a:extLst>
          </p:cNvPr>
          <p:cNvSpPr txBox="1"/>
          <p:nvPr userDrawn="1"/>
        </p:nvSpPr>
        <p:spPr>
          <a:xfrm>
            <a:off x="5922058" y="65762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EEE9B2C3-FEC2-44C0-85D0-2908C08462D1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88B5F1-3F9B-4899-91ED-95FF37D1980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00" y="195891"/>
            <a:ext cx="1084269" cy="10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8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82" r:id="rId3"/>
    <p:sldLayoutId id="2147483681" r:id="rId4"/>
    <p:sldLayoutId id="2147483684" r:id="rId5"/>
    <p:sldLayoutId id="2147483685" r:id="rId6"/>
    <p:sldLayoutId id="2147483674" r:id="rId7"/>
    <p:sldLayoutId id="2147483683" r:id="rId8"/>
    <p:sldLayoutId id="2147483660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64" userDrawn="1">
          <p15:clr>
            <a:srgbClr val="F26B43"/>
          </p15:clr>
        </p15:guide>
        <p15:guide id="3" pos="7416" userDrawn="1">
          <p15:clr>
            <a:srgbClr val="F26B43"/>
          </p15:clr>
        </p15:guide>
        <p15:guide id="4" orient="horz" pos="1080" userDrawn="1">
          <p15:clr>
            <a:srgbClr val="F26B43"/>
          </p15:clr>
        </p15:guide>
        <p15:guide id="5" orient="horz" pos="768" userDrawn="1">
          <p15:clr>
            <a:srgbClr val="F26B43"/>
          </p15:clr>
        </p15:guide>
        <p15:guide id="6" orient="horz" pos="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5.xml"/><Relationship Id="rId18" Type="http://schemas.openxmlformats.org/officeDocument/2006/relationships/image" Target="../media/image23.png"/><Relationship Id="rId3" Type="http://schemas.microsoft.com/office/2007/relationships/hdphoto" Target="../media/hdphoto3.wdp"/><Relationship Id="rId7" Type="http://schemas.openxmlformats.org/officeDocument/2006/relationships/customXml" Target="../ink/ink2.xml"/><Relationship Id="rId12" Type="http://schemas.openxmlformats.org/officeDocument/2006/relationships/image" Target="../media/image20.png"/><Relationship Id="rId17" Type="http://schemas.openxmlformats.org/officeDocument/2006/relationships/customXml" Target="../ink/ink7.xml"/><Relationship Id="rId2" Type="http://schemas.openxmlformats.org/officeDocument/2006/relationships/image" Target="../media/image16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9.png"/><Relationship Id="rId19" Type="http://schemas.openxmlformats.org/officeDocument/2006/relationships/customXml" Target="../ink/ink8.xml"/><Relationship Id="rId4" Type="http://schemas.openxmlformats.org/officeDocument/2006/relationships/image" Target="../media/image17.png"/><Relationship Id="rId9" Type="http://schemas.openxmlformats.org/officeDocument/2006/relationships/customXml" Target="../ink/ink3.xml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gokulkkr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7.png"/><Relationship Id="rId7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804FBA8D-2CCC-489A-8348-F16F0889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392" y="1632952"/>
            <a:ext cx="6825216" cy="3592095"/>
          </a:xfrm>
        </p:spPr>
        <p:txBody>
          <a:bodyPr/>
          <a:lstStyle/>
          <a:p>
            <a:r>
              <a:rPr lang="en-IN" sz="8000" b="1" dirty="0"/>
              <a:t>Innovating</a:t>
            </a:r>
            <a:br>
              <a:rPr lang="en-IN" sz="8000" b="1" dirty="0"/>
            </a:br>
            <a:r>
              <a:rPr lang="en-IN" sz="8000" b="1" dirty="0"/>
              <a:t>with</a:t>
            </a:r>
            <a:br>
              <a:rPr lang="en-IN" sz="8000" b="1" dirty="0"/>
            </a:br>
            <a:r>
              <a:rPr lang="en-IN" sz="8000" b="1" dirty="0"/>
              <a:t>IoT</a:t>
            </a:r>
            <a:endParaRPr lang="en-US" sz="8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A079CB-BD58-4770-A9C2-33D8DE2DC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14" y="135836"/>
            <a:ext cx="1177372" cy="1177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41E4D-4492-461E-8A6E-F2941C4DD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6" y="4909169"/>
            <a:ext cx="1104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4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C43DF-17FC-447A-AF9A-889319E8E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65" y="1095249"/>
            <a:ext cx="6344335" cy="534530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A98C72C-FC05-4F02-AA2C-58FEE745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82" y="88900"/>
            <a:ext cx="9616818" cy="1185863"/>
          </a:xfrm>
        </p:spPr>
        <p:txBody>
          <a:bodyPr>
            <a:normAutofit/>
          </a:bodyPr>
          <a:lstStyle/>
          <a:p>
            <a:r>
              <a:rPr lang="en-IN" sz="5400" b="1" dirty="0"/>
              <a:t>NODEMCU PIN DIAGRAM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911475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8A67-8EEA-4F9C-B6E1-037F2B98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PIN CONFIGURATION</a:t>
            </a:r>
            <a:endParaRPr lang="en-IN" sz="6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98B254-ED2C-400E-B804-8A1C340E7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999576"/>
              </p:ext>
            </p:extLst>
          </p:nvPr>
        </p:nvGraphicFramePr>
        <p:xfrm>
          <a:off x="1567899" y="2297161"/>
          <a:ext cx="9056202" cy="3596640"/>
        </p:xfrm>
        <a:graphic>
          <a:graphicData uri="http://schemas.openxmlformats.org/drawingml/2006/table">
            <a:tbl>
              <a:tblPr/>
              <a:tblGrid>
                <a:gridCol w="1509367">
                  <a:extLst>
                    <a:ext uri="{9D8B030D-6E8A-4147-A177-3AD203B41FA5}">
                      <a16:colId xmlns:a16="http://schemas.microsoft.com/office/drawing/2014/main" val="572663250"/>
                    </a:ext>
                  </a:extLst>
                </a:gridCol>
                <a:gridCol w="1509367">
                  <a:extLst>
                    <a:ext uri="{9D8B030D-6E8A-4147-A177-3AD203B41FA5}">
                      <a16:colId xmlns:a16="http://schemas.microsoft.com/office/drawing/2014/main" val="3760872772"/>
                    </a:ext>
                  </a:extLst>
                </a:gridCol>
                <a:gridCol w="1509367">
                  <a:extLst>
                    <a:ext uri="{9D8B030D-6E8A-4147-A177-3AD203B41FA5}">
                      <a16:colId xmlns:a16="http://schemas.microsoft.com/office/drawing/2014/main" val="65238559"/>
                    </a:ext>
                  </a:extLst>
                </a:gridCol>
                <a:gridCol w="1509367">
                  <a:extLst>
                    <a:ext uri="{9D8B030D-6E8A-4147-A177-3AD203B41FA5}">
                      <a16:colId xmlns:a16="http://schemas.microsoft.com/office/drawing/2014/main" val="3663690386"/>
                    </a:ext>
                  </a:extLst>
                </a:gridCol>
                <a:gridCol w="1509367">
                  <a:extLst>
                    <a:ext uri="{9D8B030D-6E8A-4147-A177-3AD203B41FA5}">
                      <a16:colId xmlns:a16="http://schemas.microsoft.com/office/drawing/2014/main" val="143511667"/>
                    </a:ext>
                  </a:extLst>
                </a:gridCol>
                <a:gridCol w="1509367">
                  <a:extLst>
                    <a:ext uri="{9D8B030D-6E8A-4147-A177-3AD203B41FA5}">
                      <a16:colId xmlns:a16="http://schemas.microsoft.com/office/drawing/2014/main" val="522407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Pin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Code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Arduino alias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Pin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Code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bg1"/>
                          </a:solidFill>
                        </a:rPr>
                        <a:t>Arduino alias</a:t>
                      </a:r>
                      <a:endParaRPr lang="en-IN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997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A0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A0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A0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D6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7554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D0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D7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0458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D8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6139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SD2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673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SD3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810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D4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RX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55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IN" sz="2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TX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solidFill>
                            <a:schemeClr val="bg1"/>
                          </a:solidFill>
                        </a:rPr>
                        <a:t>GPIO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291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899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98C72C-FC05-4F02-AA2C-58FEE745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2" y="82618"/>
            <a:ext cx="5984618" cy="1325563"/>
          </a:xfrm>
        </p:spPr>
        <p:txBody>
          <a:bodyPr>
            <a:normAutofit/>
          </a:bodyPr>
          <a:lstStyle/>
          <a:p>
            <a:r>
              <a:rPr lang="en-IN" sz="5400" b="1" dirty="0"/>
              <a:t>DHT11 PIN DIAGRAM</a:t>
            </a:r>
            <a:endParaRPr lang="en-US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B5430-0472-47B0-8CA9-71B3E5EEC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56" b="89488" l="6891" r="92773">
                        <a14:foregroundMark x1="93109" y1="46361" x2="93109" y2="46361"/>
                        <a14:foregroundMark x1="83361" y1="10512" x2="83361" y2="10512"/>
                        <a14:foregroundMark x1="84034" y1="8625" x2="84034" y2="8625"/>
                        <a14:foregroundMark x1="16639" y1="53908" x2="16639" y2="53908"/>
                        <a14:foregroundMark x1="14622" y1="54717" x2="14622" y2="54717"/>
                        <a14:foregroundMark x1="11261" y1="57682" x2="11261" y2="57682"/>
                        <a14:foregroundMark x1="11261" y1="57951" x2="11261" y2="57951"/>
                        <a14:foregroundMark x1="6891" y1="59838" x2="14790" y2="55526"/>
                        <a14:foregroundMark x1="7731" y1="58221" x2="9244" y2="58491"/>
                        <a14:foregroundMark x1="8571" y1="68464" x2="24370" y2="60916"/>
                        <a14:foregroundMark x1="10756" y1="78976" x2="26387" y2="70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17664">
            <a:off x="3520660" y="2237809"/>
            <a:ext cx="5150683" cy="321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98C72C-FC05-4F02-AA2C-58FEE745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2" y="82618"/>
            <a:ext cx="5984618" cy="1325563"/>
          </a:xfrm>
        </p:spPr>
        <p:txBody>
          <a:bodyPr>
            <a:normAutofit/>
          </a:bodyPr>
          <a:lstStyle/>
          <a:p>
            <a:r>
              <a:rPr lang="en-IN" sz="5400" b="1" dirty="0"/>
              <a:t>CONNECTIONS</a:t>
            </a:r>
            <a:endParaRPr lang="en-US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B5430-0472-47B0-8CA9-71B3E5EEC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56" b="89488" l="6891" r="92773">
                        <a14:foregroundMark x1="93109" y1="46361" x2="93109" y2="46361"/>
                        <a14:foregroundMark x1="83361" y1="10512" x2="83361" y2="10512"/>
                        <a14:foregroundMark x1="84034" y1="8625" x2="84034" y2="8625"/>
                        <a14:foregroundMark x1="16639" y1="53908" x2="16639" y2="53908"/>
                        <a14:foregroundMark x1="14622" y1="54717" x2="14622" y2="54717"/>
                        <a14:foregroundMark x1="11261" y1="57682" x2="11261" y2="57682"/>
                        <a14:foregroundMark x1="11261" y1="57951" x2="11261" y2="57951"/>
                        <a14:foregroundMark x1="6891" y1="59838" x2="14790" y2="55526"/>
                        <a14:foregroundMark x1="7731" y1="58221" x2="9244" y2="58491"/>
                        <a14:foregroundMark x1="8571" y1="68464" x2="24370" y2="60916"/>
                        <a14:foregroundMark x1="10756" y1="78976" x2="26387" y2="70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7043">
            <a:off x="7114310" y="1985977"/>
            <a:ext cx="4628570" cy="2886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B3DC1D-0B04-4F78-B8A7-C7BBE4098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6905" y="2572429"/>
            <a:ext cx="5050115" cy="27216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66DE56D-C120-46B3-B0C4-5FA984007311}"/>
                  </a:ext>
                </a:extLst>
              </p14:cNvPr>
              <p14:cNvContentPartPr/>
              <p14:nvPr/>
            </p14:nvContentPartPr>
            <p14:xfrm>
              <a:off x="5224817" y="3596360"/>
              <a:ext cx="235332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66DE56D-C120-46B3-B0C4-5FA9840073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9177" y="3560360"/>
                <a:ext cx="2424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DCBB2A8-2C52-4D2B-B4D2-54BE67BD07A4}"/>
                  </a:ext>
                </a:extLst>
              </p14:cNvPr>
              <p14:cNvContentPartPr/>
              <p14:nvPr/>
            </p14:nvContentPartPr>
            <p14:xfrm>
              <a:off x="5196017" y="3306200"/>
              <a:ext cx="149508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DCBB2A8-2C52-4D2B-B4D2-54BE67BD07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0017" y="3270200"/>
                <a:ext cx="1566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0D54E5A-F39A-4274-808D-8671A92DACDE}"/>
                  </a:ext>
                </a:extLst>
              </p14:cNvPr>
              <p14:cNvContentPartPr/>
              <p14:nvPr/>
            </p14:nvContentPartPr>
            <p14:xfrm>
              <a:off x="6733937" y="3044840"/>
              <a:ext cx="72864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0D54E5A-F39A-4274-808D-8671A92DAC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98297" y="3008840"/>
                <a:ext cx="8002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79E11C2-0991-4008-8ECF-D6E4CFB26229}"/>
                  </a:ext>
                </a:extLst>
              </p14:cNvPr>
              <p14:cNvContentPartPr/>
              <p14:nvPr/>
            </p14:nvContentPartPr>
            <p14:xfrm>
              <a:off x="6733937" y="3032960"/>
              <a:ext cx="360" cy="286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79E11C2-0991-4008-8ECF-D6E4CFB262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7937" y="2996960"/>
                <a:ext cx="720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A9A844A-3756-42DE-B953-83029186DB14}"/>
                  </a:ext>
                </a:extLst>
              </p14:cNvPr>
              <p14:cNvContentPartPr/>
              <p14:nvPr/>
            </p14:nvContentPartPr>
            <p14:xfrm>
              <a:off x="5181257" y="2793560"/>
              <a:ext cx="85608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A9A844A-3756-42DE-B953-83029186DB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45257" y="2757920"/>
                <a:ext cx="927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07BEC38-7A75-4A9A-89B7-8C93BB1D67A9}"/>
                  </a:ext>
                </a:extLst>
              </p14:cNvPr>
              <p14:cNvContentPartPr/>
              <p14:nvPr/>
            </p14:nvContentPartPr>
            <p14:xfrm>
              <a:off x="6008177" y="2793560"/>
              <a:ext cx="97884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07BEC38-7A75-4A9A-89B7-8C93BB1D67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2537" y="2757920"/>
                <a:ext cx="10504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E8D9294-8D49-4BDB-B708-1302041C50A8}"/>
                  </a:ext>
                </a:extLst>
              </p14:cNvPr>
              <p14:cNvContentPartPr/>
              <p14:nvPr/>
            </p14:nvContentPartPr>
            <p14:xfrm>
              <a:off x="7057577" y="3330680"/>
              <a:ext cx="48960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E8D9294-8D49-4BDB-B708-1302041C50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21937" y="3295040"/>
                <a:ext cx="561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D5E5538-6B31-4B5B-8A5A-E26ED81CE7AE}"/>
                  </a:ext>
                </a:extLst>
              </p14:cNvPr>
              <p14:cNvContentPartPr/>
              <p14:nvPr/>
            </p14:nvContentPartPr>
            <p14:xfrm>
              <a:off x="6996737" y="2757560"/>
              <a:ext cx="360" cy="573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D5E5538-6B31-4B5B-8A5A-E26ED81CE7A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61097" y="2721560"/>
                <a:ext cx="72000" cy="6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69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0FF1-0340-4E32-B8B3-0C14AE25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2" y="2597056"/>
            <a:ext cx="5512905" cy="1663887"/>
          </a:xfrm>
        </p:spPr>
        <p:txBody>
          <a:bodyPr/>
          <a:lstStyle/>
          <a:p>
            <a:r>
              <a:rPr lang="en-IN" sz="6000" b="1" dirty="0"/>
              <a:t>03</a:t>
            </a:r>
            <a:br>
              <a:rPr lang="en-IN" sz="6000" b="1" dirty="0"/>
            </a:br>
            <a:r>
              <a:rPr lang="en-IN" sz="6000" b="1" dirty="0"/>
              <a:t>LIVE DEMO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716648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AFDF64-30E8-404B-B757-48C7FF5415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4" b="7824"/>
          <a:stretch>
            <a:fillRect/>
          </a:stretch>
        </p:blipFill>
        <p:spPr/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378BC3C-B2D5-40F1-A548-920219C32ADD}"/>
              </a:ext>
            </a:extLst>
          </p:cNvPr>
          <p:cNvGrpSpPr/>
          <p:nvPr/>
        </p:nvGrpSpPr>
        <p:grpSpPr>
          <a:xfrm>
            <a:off x="-29772" y="0"/>
            <a:ext cx="12251544" cy="5075374"/>
            <a:chOff x="-1289333" y="4007"/>
            <a:chExt cx="12167200" cy="5040433"/>
          </a:xfr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19" name="Shape 105">
              <a:extLst>
                <a:ext uri="{FF2B5EF4-FFF2-40B4-BE49-F238E27FC236}">
                  <a16:creationId xmlns:a16="http://schemas.microsoft.com/office/drawing/2014/main" id="{A1CBBE39-0311-4098-A493-6050D1B1A729}"/>
                </a:ext>
              </a:extLst>
            </p:cNvPr>
            <p:cNvSpPr/>
            <p:nvPr/>
          </p:nvSpPr>
          <p:spPr>
            <a:xfrm>
              <a:off x="4794267" y="4007"/>
              <a:ext cx="6083600" cy="5040433"/>
            </a:xfrm>
            <a:custGeom>
              <a:avLst/>
              <a:gdLst>
                <a:gd name="connsiteX0" fmla="*/ 66 w 21600"/>
                <a:gd name="connsiteY0" fmla="*/ 21637 h 21637"/>
                <a:gd name="connsiteX1" fmla="*/ 8651 w 21600"/>
                <a:gd name="connsiteY1" fmla="*/ 21600 h 21637"/>
                <a:gd name="connsiteX2" fmla="*/ 21600 w 21600"/>
                <a:gd name="connsiteY2" fmla="*/ 0 h 21637"/>
                <a:gd name="connsiteX3" fmla="*/ 0 w 21600"/>
                <a:gd name="connsiteY3" fmla="*/ 0 h 21637"/>
                <a:gd name="connsiteX4" fmla="*/ 66 w 21600"/>
                <a:gd name="connsiteY4" fmla="*/ 21637 h 21637"/>
                <a:gd name="connsiteX0" fmla="*/ 4 w 21625"/>
                <a:gd name="connsiteY0" fmla="*/ 21600 h 21600"/>
                <a:gd name="connsiteX1" fmla="*/ 8676 w 21625"/>
                <a:gd name="connsiteY1" fmla="*/ 21600 h 21600"/>
                <a:gd name="connsiteX2" fmla="*/ 21625 w 21625"/>
                <a:gd name="connsiteY2" fmla="*/ 0 h 21600"/>
                <a:gd name="connsiteX3" fmla="*/ 25 w 21625"/>
                <a:gd name="connsiteY3" fmla="*/ 0 h 21600"/>
                <a:gd name="connsiteX4" fmla="*/ 4 w 21625"/>
                <a:gd name="connsiteY4" fmla="*/ 21600 h 21600"/>
                <a:gd name="connsiteX0" fmla="*/ 6 w 21627"/>
                <a:gd name="connsiteY0" fmla="*/ 21631 h 21631"/>
                <a:gd name="connsiteX1" fmla="*/ 8678 w 21627"/>
                <a:gd name="connsiteY1" fmla="*/ 21631 h 21631"/>
                <a:gd name="connsiteX2" fmla="*/ 21627 w 21627"/>
                <a:gd name="connsiteY2" fmla="*/ 31 h 21631"/>
                <a:gd name="connsiteX3" fmla="*/ 1 w 21627"/>
                <a:gd name="connsiteY3" fmla="*/ 0 h 21631"/>
                <a:gd name="connsiteX4" fmla="*/ 6 w 21627"/>
                <a:gd name="connsiteY4" fmla="*/ 21631 h 21631"/>
                <a:gd name="connsiteX0" fmla="*/ 6 w 21627"/>
                <a:gd name="connsiteY0" fmla="*/ 21631 h 21631"/>
                <a:gd name="connsiteX1" fmla="*/ 8678 w 21627"/>
                <a:gd name="connsiteY1" fmla="*/ 21631 h 21631"/>
                <a:gd name="connsiteX2" fmla="*/ 21627 w 21627"/>
                <a:gd name="connsiteY2" fmla="*/ 31 h 21631"/>
                <a:gd name="connsiteX3" fmla="*/ 1 w 21627"/>
                <a:gd name="connsiteY3" fmla="*/ 0 h 21631"/>
                <a:gd name="connsiteX4" fmla="*/ 6 w 21627"/>
                <a:gd name="connsiteY4" fmla="*/ 21631 h 21631"/>
                <a:gd name="connsiteX0" fmla="*/ 6 w 21728"/>
                <a:gd name="connsiteY0" fmla="*/ 21631 h 21631"/>
                <a:gd name="connsiteX1" fmla="*/ 8678 w 21728"/>
                <a:gd name="connsiteY1" fmla="*/ 21631 h 21631"/>
                <a:gd name="connsiteX2" fmla="*/ 21627 w 21728"/>
                <a:gd name="connsiteY2" fmla="*/ 31 h 21631"/>
                <a:gd name="connsiteX3" fmla="*/ 1 w 21728"/>
                <a:gd name="connsiteY3" fmla="*/ 0 h 21631"/>
                <a:gd name="connsiteX4" fmla="*/ 6 w 21728"/>
                <a:gd name="connsiteY4" fmla="*/ 21631 h 21631"/>
                <a:gd name="connsiteX0" fmla="*/ 6 w 21745"/>
                <a:gd name="connsiteY0" fmla="*/ 21631 h 21631"/>
                <a:gd name="connsiteX1" fmla="*/ 8678 w 21745"/>
                <a:gd name="connsiteY1" fmla="*/ 21631 h 21631"/>
                <a:gd name="connsiteX2" fmla="*/ 21627 w 21745"/>
                <a:gd name="connsiteY2" fmla="*/ 31 h 21631"/>
                <a:gd name="connsiteX3" fmla="*/ 1 w 21745"/>
                <a:gd name="connsiteY3" fmla="*/ 0 h 21631"/>
                <a:gd name="connsiteX4" fmla="*/ 6 w 21745"/>
                <a:gd name="connsiteY4" fmla="*/ 21631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5" h="21631" extrusionOk="0">
                  <a:moveTo>
                    <a:pt x="6" y="21631"/>
                  </a:moveTo>
                  <a:lnTo>
                    <a:pt x="8678" y="21631"/>
                  </a:lnTo>
                  <a:cubicBezTo>
                    <a:pt x="16681" y="17175"/>
                    <a:pt x="22674" y="9353"/>
                    <a:pt x="21627" y="31"/>
                  </a:cubicBezTo>
                  <a:lnTo>
                    <a:pt x="1" y="0"/>
                  </a:lnTo>
                  <a:cubicBezTo>
                    <a:pt x="23" y="7212"/>
                    <a:pt x="-16" y="14419"/>
                    <a:pt x="6" y="21631"/>
                  </a:cubicBez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6" name="Shape 105">
              <a:extLst>
                <a:ext uri="{FF2B5EF4-FFF2-40B4-BE49-F238E27FC236}">
                  <a16:creationId xmlns:a16="http://schemas.microsoft.com/office/drawing/2014/main" id="{777B892A-BA51-4376-B5EB-1986E3B5D36C}"/>
                </a:ext>
              </a:extLst>
            </p:cNvPr>
            <p:cNvSpPr/>
            <p:nvPr/>
          </p:nvSpPr>
          <p:spPr>
            <a:xfrm flipH="1">
              <a:off x="-1289333" y="4007"/>
              <a:ext cx="6083600" cy="5040433"/>
            </a:xfrm>
            <a:custGeom>
              <a:avLst/>
              <a:gdLst>
                <a:gd name="connsiteX0" fmla="*/ 66 w 21600"/>
                <a:gd name="connsiteY0" fmla="*/ 21637 h 21637"/>
                <a:gd name="connsiteX1" fmla="*/ 8651 w 21600"/>
                <a:gd name="connsiteY1" fmla="*/ 21600 h 21637"/>
                <a:gd name="connsiteX2" fmla="*/ 21600 w 21600"/>
                <a:gd name="connsiteY2" fmla="*/ 0 h 21637"/>
                <a:gd name="connsiteX3" fmla="*/ 0 w 21600"/>
                <a:gd name="connsiteY3" fmla="*/ 0 h 21637"/>
                <a:gd name="connsiteX4" fmla="*/ 66 w 21600"/>
                <a:gd name="connsiteY4" fmla="*/ 21637 h 21637"/>
                <a:gd name="connsiteX0" fmla="*/ 4 w 21625"/>
                <a:gd name="connsiteY0" fmla="*/ 21600 h 21600"/>
                <a:gd name="connsiteX1" fmla="*/ 8676 w 21625"/>
                <a:gd name="connsiteY1" fmla="*/ 21600 h 21600"/>
                <a:gd name="connsiteX2" fmla="*/ 21625 w 21625"/>
                <a:gd name="connsiteY2" fmla="*/ 0 h 21600"/>
                <a:gd name="connsiteX3" fmla="*/ 25 w 21625"/>
                <a:gd name="connsiteY3" fmla="*/ 0 h 21600"/>
                <a:gd name="connsiteX4" fmla="*/ 4 w 21625"/>
                <a:gd name="connsiteY4" fmla="*/ 21600 h 21600"/>
                <a:gd name="connsiteX0" fmla="*/ 6 w 21627"/>
                <a:gd name="connsiteY0" fmla="*/ 21631 h 21631"/>
                <a:gd name="connsiteX1" fmla="*/ 8678 w 21627"/>
                <a:gd name="connsiteY1" fmla="*/ 21631 h 21631"/>
                <a:gd name="connsiteX2" fmla="*/ 21627 w 21627"/>
                <a:gd name="connsiteY2" fmla="*/ 31 h 21631"/>
                <a:gd name="connsiteX3" fmla="*/ 1 w 21627"/>
                <a:gd name="connsiteY3" fmla="*/ 0 h 21631"/>
                <a:gd name="connsiteX4" fmla="*/ 6 w 21627"/>
                <a:gd name="connsiteY4" fmla="*/ 21631 h 21631"/>
                <a:gd name="connsiteX0" fmla="*/ 6 w 21627"/>
                <a:gd name="connsiteY0" fmla="*/ 21631 h 21631"/>
                <a:gd name="connsiteX1" fmla="*/ 8678 w 21627"/>
                <a:gd name="connsiteY1" fmla="*/ 21631 h 21631"/>
                <a:gd name="connsiteX2" fmla="*/ 21627 w 21627"/>
                <a:gd name="connsiteY2" fmla="*/ 31 h 21631"/>
                <a:gd name="connsiteX3" fmla="*/ 1 w 21627"/>
                <a:gd name="connsiteY3" fmla="*/ 0 h 21631"/>
                <a:gd name="connsiteX4" fmla="*/ 6 w 21627"/>
                <a:gd name="connsiteY4" fmla="*/ 21631 h 21631"/>
                <a:gd name="connsiteX0" fmla="*/ 6 w 21728"/>
                <a:gd name="connsiteY0" fmla="*/ 21631 h 21631"/>
                <a:gd name="connsiteX1" fmla="*/ 8678 w 21728"/>
                <a:gd name="connsiteY1" fmla="*/ 21631 h 21631"/>
                <a:gd name="connsiteX2" fmla="*/ 21627 w 21728"/>
                <a:gd name="connsiteY2" fmla="*/ 31 h 21631"/>
                <a:gd name="connsiteX3" fmla="*/ 1 w 21728"/>
                <a:gd name="connsiteY3" fmla="*/ 0 h 21631"/>
                <a:gd name="connsiteX4" fmla="*/ 6 w 21728"/>
                <a:gd name="connsiteY4" fmla="*/ 21631 h 21631"/>
                <a:gd name="connsiteX0" fmla="*/ 6 w 21745"/>
                <a:gd name="connsiteY0" fmla="*/ 21631 h 21631"/>
                <a:gd name="connsiteX1" fmla="*/ 8678 w 21745"/>
                <a:gd name="connsiteY1" fmla="*/ 21631 h 21631"/>
                <a:gd name="connsiteX2" fmla="*/ 21627 w 21745"/>
                <a:gd name="connsiteY2" fmla="*/ 31 h 21631"/>
                <a:gd name="connsiteX3" fmla="*/ 1 w 21745"/>
                <a:gd name="connsiteY3" fmla="*/ 0 h 21631"/>
                <a:gd name="connsiteX4" fmla="*/ 6 w 21745"/>
                <a:gd name="connsiteY4" fmla="*/ 21631 h 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5" h="21631" extrusionOk="0">
                  <a:moveTo>
                    <a:pt x="6" y="21631"/>
                  </a:moveTo>
                  <a:lnTo>
                    <a:pt x="8678" y="21631"/>
                  </a:lnTo>
                  <a:cubicBezTo>
                    <a:pt x="16681" y="17175"/>
                    <a:pt x="22674" y="9353"/>
                    <a:pt x="21627" y="31"/>
                  </a:cubicBezTo>
                  <a:lnTo>
                    <a:pt x="1" y="0"/>
                  </a:lnTo>
                  <a:cubicBezTo>
                    <a:pt x="23" y="7212"/>
                    <a:pt x="-16" y="14419"/>
                    <a:pt x="6" y="21631"/>
                  </a:cubicBez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97BEAFB1-BC29-49E4-9BFC-6ADF9567F87F}"/>
              </a:ext>
            </a:extLst>
          </p:cNvPr>
          <p:cNvSpPr txBox="1">
            <a:spLocks/>
          </p:cNvSpPr>
          <p:nvPr/>
        </p:nvSpPr>
        <p:spPr>
          <a:xfrm>
            <a:off x="3132192" y="920319"/>
            <a:ext cx="6291605" cy="1541688"/>
          </a:xfrm>
          <a:prstGeom prst="rect">
            <a:avLst/>
          </a:prstGeom>
        </p:spPr>
        <p:txBody>
          <a:bodyPr lIns="9144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</a:rPr>
              <a:t>CONNECT WITH 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3157E9-CC04-4CB1-80D2-EDDDA29FAF5A}"/>
              </a:ext>
            </a:extLst>
          </p:cNvPr>
          <p:cNvSpPr txBox="1"/>
          <p:nvPr/>
        </p:nvSpPr>
        <p:spPr>
          <a:xfrm>
            <a:off x="4281350" y="3491378"/>
            <a:ext cx="5142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Arial" panose="020B0604020202020204" pitchFamily="34" charset="0"/>
                <a:hlinkClick r:id="rId3"/>
              </a:rPr>
              <a:t>https://linkedin.com/in/gokulkkr</a:t>
            </a:r>
            <a:endParaRPr lang="en-IN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1CE724-8118-4D17-B845-100EC95F7E39}"/>
              </a:ext>
            </a:extLst>
          </p:cNvPr>
          <p:cNvGrpSpPr/>
          <p:nvPr/>
        </p:nvGrpSpPr>
        <p:grpSpPr>
          <a:xfrm rot="16200000" flipH="1" flipV="1">
            <a:off x="9242056" y="-2244935"/>
            <a:ext cx="863711" cy="5036176"/>
            <a:chOff x="2296166" y="-145337"/>
            <a:chExt cx="863711" cy="503617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0528DA-81E1-40B5-83C5-16CE3AD97F10}"/>
                </a:ext>
              </a:extLst>
            </p:cNvPr>
            <p:cNvGrpSpPr/>
            <p:nvPr/>
          </p:nvGrpSpPr>
          <p:grpSpPr>
            <a:xfrm flipV="1">
              <a:off x="2296166" y="-145337"/>
              <a:ext cx="755019" cy="5036176"/>
              <a:chOff x="-215606" y="1876801"/>
              <a:chExt cx="755019" cy="67490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F0D3B45-CCF6-45D6-BF64-C27CD7BA3BB5}"/>
                  </a:ext>
                </a:extLst>
              </p:cNvPr>
              <p:cNvSpPr/>
              <p:nvPr/>
            </p:nvSpPr>
            <p:spPr>
              <a:xfrm flipH="1" flipV="1">
                <a:off x="-215606" y="1876801"/>
                <a:ext cx="755019" cy="1848354"/>
              </a:xfrm>
              <a:custGeom>
                <a:avLst/>
                <a:gdLst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60" h="1184910">
                    <a:moveTo>
                      <a:pt x="6415" y="0"/>
                    </a:moveTo>
                    <a:cubicBezTo>
                      <a:pt x="859" y="374967"/>
                      <a:pt x="-4697" y="749935"/>
                      <a:pt x="6415" y="941070"/>
                    </a:cubicBezTo>
                    <a:cubicBezTo>
                      <a:pt x="8955" y="1073785"/>
                      <a:pt x="51500" y="1144041"/>
                      <a:pt x="202630" y="1184910"/>
                    </a:cubicBezTo>
                    <a:lnTo>
                      <a:pt x="671260" y="118491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52A3A7-6BB9-41B8-8E75-3116E3148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388" y="3725155"/>
                <a:ext cx="7215" cy="4900706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8C48CD-1C72-4378-B58B-48CF429CDDC2}"/>
                </a:ext>
              </a:extLst>
            </p:cNvPr>
            <p:cNvSpPr/>
            <p:nvPr/>
          </p:nvSpPr>
          <p:spPr>
            <a:xfrm rot="10800000">
              <a:off x="2958739" y="2131016"/>
              <a:ext cx="201138" cy="20114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369C30-8D85-4706-A653-FF50269D6FAD}"/>
              </a:ext>
            </a:extLst>
          </p:cNvPr>
          <p:cNvGrpSpPr/>
          <p:nvPr/>
        </p:nvGrpSpPr>
        <p:grpSpPr>
          <a:xfrm>
            <a:off x="0" y="5350421"/>
            <a:ext cx="1344920" cy="1584680"/>
            <a:chOff x="1479600" y="4971814"/>
            <a:chExt cx="1344920" cy="158468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7EBE971-1967-4EF2-8738-4B00CC0B2794}"/>
                </a:ext>
              </a:extLst>
            </p:cNvPr>
            <p:cNvSpPr/>
            <p:nvPr userDrawn="1"/>
          </p:nvSpPr>
          <p:spPr>
            <a:xfrm flipH="1" flipV="1">
              <a:off x="1479600" y="4971814"/>
              <a:ext cx="680659" cy="866551"/>
            </a:xfrm>
            <a:custGeom>
              <a:avLst/>
              <a:gdLst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7294"/>
                <a:gd name="connsiteX1" fmla="*/ 6415 w 671260"/>
                <a:gd name="connsiteY1" fmla="*/ 941070 h 1187294"/>
                <a:gd name="connsiteX2" fmla="*/ 202630 w 671260"/>
                <a:gd name="connsiteY2" fmla="*/ 1184910 h 1187294"/>
                <a:gd name="connsiteX3" fmla="*/ 671260 w 671260"/>
                <a:gd name="connsiteY3" fmla="*/ 1184910 h 1187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260" h="1187294">
                  <a:moveTo>
                    <a:pt x="6415" y="0"/>
                  </a:moveTo>
                  <a:cubicBezTo>
                    <a:pt x="859" y="374967"/>
                    <a:pt x="-4697" y="749935"/>
                    <a:pt x="6415" y="941070"/>
                  </a:cubicBezTo>
                  <a:cubicBezTo>
                    <a:pt x="8955" y="1073785"/>
                    <a:pt x="92247" y="1206836"/>
                    <a:pt x="202630" y="1184910"/>
                  </a:cubicBezTo>
                  <a:lnTo>
                    <a:pt x="671260" y="1184910"/>
                  </a:lnTo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8CCE23-8181-45CF-8214-FD19AFDE0735}"/>
                </a:ext>
              </a:extLst>
            </p:cNvPr>
            <p:cNvSpPr/>
            <p:nvPr userDrawn="1"/>
          </p:nvSpPr>
          <p:spPr>
            <a:xfrm>
              <a:off x="2143861" y="5907989"/>
              <a:ext cx="680659" cy="648505"/>
            </a:xfrm>
            <a:custGeom>
              <a:avLst/>
              <a:gdLst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7294"/>
                <a:gd name="connsiteX1" fmla="*/ 6415 w 671260"/>
                <a:gd name="connsiteY1" fmla="*/ 941070 h 1187294"/>
                <a:gd name="connsiteX2" fmla="*/ 202630 w 671260"/>
                <a:gd name="connsiteY2" fmla="*/ 1184910 h 1187294"/>
                <a:gd name="connsiteX3" fmla="*/ 671260 w 671260"/>
                <a:gd name="connsiteY3" fmla="*/ 1184910 h 1187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260" h="1187294">
                  <a:moveTo>
                    <a:pt x="6415" y="0"/>
                  </a:moveTo>
                  <a:cubicBezTo>
                    <a:pt x="859" y="374967"/>
                    <a:pt x="-4697" y="749935"/>
                    <a:pt x="6415" y="941070"/>
                  </a:cubicBezTo>
                  <a:cubicBezTo>
                    <a:pt x="8955" y="1073785"/>
                    <a:pt x="92247" y="1206836"/>
                    <a:pt x="202630" y="1184910"/>
                  </a:cubicBezTo>
                  <a:lnTo>
                    <a:pt x="671260" y="1184910"/>
                  </a:lnTo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EC53A0-B795-4EE9-9AE9-410F90A8D0A5}"/>
                </a:ext>
              </a:extLst>
            </p:cNvPr>
            <p:cNvSpPr/>
            <p:nvPr userDrawn="1"/>
          </p:nvSpPr>
          <p:spPr>
            <a:xfrm flipH="1">
              <a:off x="2043292" y="5787976"/>
              <a:ext cx="201138" cy="20114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04EFCB0B-1E04-4499-939C-E393AD429FB4}"/>
              </a:ext>
            </a:extLst>
          </p:cNvPr>
          <p:cNvSpPr txBox="1">
            <a:spLocks/>
          </p:cNvSpPr>
          <p:nvPr/>
        </p:nvSpPr>
        <p:spPr>
          <a:xfrm>
            <a:off x="3783073" y="2079946"/>
            <a:ext cx="5003459" cy="947200"/>
          </a:xfrm>
          <a:prstGeom prst="rect">
            <a:avLst/>
          </a:prstGeom>
        </p:spPr>
        <p:txBody>
          <a:bodyPr lIns="9144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GOKUL KRISHNAN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1EEB2-A49A-4CBD-BF11-A319AB60C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20" y="3349506"/>
            <a:ext cx="904505" cy="9045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FEF406-C439-4FCF-B882-A6E5BEA20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00" y="195891"/>
            <a:ext cx="1084269" cy="10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36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030DD6-03F0-4406-97F9-D8F53FB475C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2DA7AF0-73A9-4DC0-9F93-7E14F4C47E73}"/>
              </a:ext>
            </a:extLst>
          </p:cNvPr>
          <p:cNvSpPr/>
          <p:nvPr/>
        </p:nvSpPr>
        <p:spPr>
          <a:xfrm>
            <a:off x="0" y="0"/>
            <a:ext cx="12191998" cy="685800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6000"/>
                </a:schemeClr>
              </a:gs>
              <a:gs pos="100000">
                <a:schemeClr val="tx2">
                  <a:alpha val="5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N" sz="2000" dirty="0">
                <a:effectLst/>
                <a:latin typeface="Arial" panose="020B0604020202020204" pitchFamily="34" charset="0"/>
              </a:rPr>
              <a:t>                                                                                           ISTE.VIT</a:t>
            </a:r>
          </a:p>
          <a:p>
            <a:pPr algn="ctr"/>
            <a:endParaRPr lang="en-IN" sz="2000" dirty="0">
              <a:effectLst/>
              <a:latin typeface="Arial" panose="020B0604020202020204" pitchFamily="34" charset="0"/>
            </a:endParaRPr>
          </a:p>
          <a:p>
            <a:pPr algn="ctr"/>
            <a:br>
              <a:rPr lang="en-IN" sz="2000" dirty="0"/>
            </a:br>
            <a:r>
              <a:rPr lang="en-IN" sz="2000" dirty="0"/>
              <a:t>								       </a:t>
            </a:r>
            <a:r>
              <a:rPr lang="en-IN" sz="2000" dirty="0">
                <a:effectLst/>
                <a:latin typeface="Arial" panose="020B0604020202020204" pitchFamily="34" charset="0"/>
              </a:rPr>
              <a:t>ISTE_VIT_VELLORE</a:t>
            </a:r>
          </a:p>
          <a:p>
            <a:pPr algn="ctr"/>
            <a:endParaRPr lang="en-IN" sz="2000" dirty="0">
              <a:latin typeface="Arial" panose="020B0604020202020204" pitchFamily="34" charset="0"/>
            </a:endParaRPr>
          </a:p>
          <a:p>
            <a:pPr algn="ctr"/>
            <a:br>
              <a:rPr lang="en-IN" sz="2000" dirty="0"/>
            </a:br>
            <a:r>
              <a:rPr lang="en-IN" sz="2000" dirty="0"/>
              <a:t>								           </a:t>
            </a:r>
            <a:r>
              <a:rPr lang="en-IN" sz="2000" dirty="0">
                <a:effectLst/>
                <a:latin typeface="Arial" panose="020B0604020202020204" pitchFamily="34" charset="0"/>
              </a:rPr>
              <a:t>INDIAN SOCIETY FOR</a:t>
            </a:r>
            <a:br>
              <a:rPr lang="en-IN" sz="2000" dirty="0"/>
            </a:br>
            <a:r>
              <a:rPr lang="en-IN" sz="2000" dirty="0"/>
              <a:t>								                 </a:t>
            </a:r>
            <a:r>
              <a:rPr lang="en-IN" sz="2000" dirty="0">
                <a:effectLst/>
                <a:latin typeface="Arial" panose="020B0604020202020204" pitchFamily="34" charset="0"/>
              </a:rPr>
              <a:t>TECHNICAL EDUCATION</a:t>
            </a:r>
            <a:br>
              <a:rPr lang="en-IN" sz="2000" dirty="0"/>
            </a:br>
            <a:r>
              <a:rPr lang="en-IN" sz="2000" dirty="0"/>
              <a:t>                                               					</a:t>
            </a:r>
          </a:p>
          <a:p>
            <a:pPr algn="ctr"/>
            <a:r>
              <a:rPr lang="en-IN" sz="2000" dirty="0">
                <a:effectLst/>
                <a:latin typeface="Arial" panose="020B0604020202020204" pitchFamily="34" charset="0"/>
              </a:rPr>
              <a:t>	</a:t>
            </a:r>
          </a:p>
          <a:p>
            <a:pPr algn="ctr"/>
            <a:r>
              <a:rPr lang="en-IN" sz="2000" dirty="0">
                <a:latin typeface="Arial" panose="020B0604020202020204" pitchFamily="34" charset="0"/>
              </a:rPr>
              <a:t>						              </a:t>
            </a:r>
            <a:r>
              <a:rPr lang="en-IN" sz="2000" dirty="0">
                <a:effectLst/>
                <a:latin typeface="Arial" panose="020B0604020202020204" pitchFamily="34" charset="0"/>
              </a:rPr>
              <a:t>ISTE-VIT</a:t>
            </a:r>
            <a:endParaRPr lang="en-ID" sz="2000" b="1" dirty="0">
              <a:solidFill>
                <a:schemeClr val="bg1">
                  <a:lumMod val="95000"/>
                  <a:alpha val="6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205A86-1B41-47AE-9229-12134A31D519}"/>
              </a:ext>
            </a:extLst>
          </p:cNvPr>
          <p:cNvSpPr/>
          <p:nvPr/>
        </p:nvSpPr>
        <p:spPr>
          <a:xfrm>
            <a:off x="2024242" y="800099"/>
            <a:ext cx="5257801" cy="52578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81F3D2-61E4-4D39-BED6-D9A635012192}"/>
              </a:ext>
            </a:extLst>
          </p:cNvPr>
          <p:cNvGrpSpPr/>
          <p:nvPr/>
        </p:nvGrpSpPr>
        <p:grpSpPr>
          <a:xfrm>
            <a:off x="-17275" y="4862045"/>
            <a:ext cx="2722376" cy="1645436"/>
            <a:chOff x="-17276" y="4649918"/>
            <a:chExt cx="3073341" cy="18575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09C85E-1E29-4956-8BF8-65493B48FD09}"/>
                </a:ext>
              </a:extLst>
            </p:cNvPr>
            <p:cNvSpPr/>
            <p:nvPr userDrawn="1"/>
          </p:nvSpPr>
          <p:spPr>
            <a:xfrm>
              <a:off x="250534" y="4649918"/>
              <a:ext cx="1595794" cy="1595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65290E3-B8B4-4905-8FBF-8ACA1B0EAB84}"/>
                </a:ext>
              </a:extLst>
            </p:cNvPr>
            <p:cNvSpPr/>
            <p:nvPr userDrawn="1"/>
          </p:nvSpPr>
          <p:spPr>
            <a:xfrm rot="16200000">
              <a:off x="369339" y="5859098"/>
              <a:ext cx="261768" cy="1034997"/>
            </a:xfrm>
            <a:custGeom>
              <a:avLst/>
              <a:gdLst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260" h="1184910">
                  <a:moveTo>
                    <a:pt x="6415" y="0"/>
                  </a:moveTo>
                  <a:cubicBezTo>
                    <a:pt x="859" y="374967"/>
                    <a:pt x="-4697" y="749935"/>
                    <a:pt x="6415" y="941070"/>
                  </a:cubicBezTo>
                  <a:cubicBezTo>
                    <a:pt x="8955" y="1073785"/>
                    <a:pt x="51500" y="1144041"/>
                    <a:pt x="202630" y="1184910"/>
                  </a:cubicBezTo>
                  <a:lnTo>
                    <a:pt x="671260" y="118491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665A5D-3FA8-4A24-AA0A-AB00C0FF80C3}"/>
                </a:ext>
              </a:extLst>
            </p:cNvPr>
            <p:cNvGrpSpPr/>
            <p:nvPr userDrawn="1"/>
          </p:nvGrpSpPr>
          <p:grpSpPr>
            <a:xfrm>
              <a:off x="1479600" y="4788934"/>
              <a:ext cx="1576465" cy="1584680"/>
              <a:chOff x="1479600" y="4971814"/>
              <a:chExt cx="1576465" cy="158468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C0E9E84-19A8-407A-8EE6-68BD0C6BBA5D}"/>
                  </a:ext>
                </a:extLst>
              </p:cNvPr>
              <p:cNvSpPr/>
              <p:nvPr userDrawn="1"/>
            </p:nvSpPr>
            <p:spPr>
              <a:xfrm flipH="1" flipV="1">
                <a:off x="1479600" y="4971814"/>
                <a:ext cx="680659" cy="866551"/>
              </a:xfrm>
              <a:custGeom>
                <a:avLst/>
                <a:gdLst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7294"/>
                  <a:gd name="connsiteX1" fmla="*/ 6415 w 671260"/>
                  <a:gd name="connsiteY1" fmla="*/ 941070 h 1187294"/>
                  <a:gd name="connsiteX2" fmla="*/ 202630 w 671260"/>
                  <a:gd name="connsiteY2" fmla="*/ 1184910 h 1187294"/>
                  <a:gd name="connsiteX3" fmla="*/ 671260 w 671260"/>
                  <a:gd name="connsiteY3" fmla="*/ 1184910 h 1187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60" h="1187294">
                    <a:moveTo>
                      <a:pt x="6415" y="0"/>
                    </a:moveTo>
                    <a:cubicBezTo>
                      <a:pt x="859" y="374967"/>
                      <a:pt x="-4697" y="749935"/>
                      <a:pt x="6415" y="941070"/>
                    </a:cubicBezTo>
                    <a:cubicBezTo>
                      <a:pt x="8955" y="1073785"/>
                      <a:pt x="92247" y="1206836"/>
                      <a:pt x="202630" y="1184910"/>
                    </a:cubicBezTo>
                    <a:lnTo>
                      <a:pt x="671260" y="118491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1D75203-817A-46E4-9C36-59D80DFBD4D6}"/>
                  </a:ext>
                </a:extLst>
              </p:cNvPr>
              <p:cNvSpPr/>
              <p:nvPr userDrawn="1"/>
            </p:nvSpPr>
            <p:spPr>
              <a:xfrm>
                <a:off x="2143861" y="5907989"/>
                <a:ext cx="680659" cy="648505"/>
              </a:xfrm>
              <a:custGeom>
                <a:avLst/>
                <a:gdLst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7294"/>
                  <a:gd name="connsiteX1" fmla="*/ 6415 w 671260"/>
                  <a:gd name="connsiteY1" fmla="*/ 941070 h 1187294"/>
                  <a:gd name="connsiteX2" fmla="*/ 202630 w 671260"/>
                  <a:gd name="connsiteY2" fmla="*/ 1184910 h 1187294"/>
                  <a:gd name="connsiteX3" fmla="*/ 671260 w 671260"/>
                  <a:gd name="connsiteY3" fmla="*/ 1184910 h 1187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60" h="1187294">
                    <a:moveTo>
                      <a:pt x="6415" y="0"/>
                    </a:moveTo>
                    <a:cubicBezTo>
                      <a:pt x="859" y="374967"/>
                      <a:pt x="-4697" y="749935"/>
                      <a:pt x="6415" y="941070"/>
                    </a:cubicBezTo>
                    <a:cubicBezTo>
                      <a:pt x="8955" y="1073785"/>
                      <a:pt x="92247" y="1206836"/>
                      <a:pt x="202630" y="1184910"/>
                    </a:cubicBezTo>
                    <a:lnTo>
                      <a:pt x="671260" y="118491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9EE01D2-D95F-4DE2-A609-A3DE6AC00798}"/>
                  </a:ext>
                </a:extLst>
              </p:cNvPr>
              <p:cNvSpPr/>
              <p:nvPr userDrawn="1"/>
            </p:nvSpPr>
            <p:spPr>
              <a:xfrm flipH="1">
                <a:off x="2375406" y="5972682"/>
                <a:ext cx="680659" cy="583811"/>
              </a:xfrm>
              <a:custGeom>
                <a:avLst/>
                <a:gdLst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7294"/>
                  <a:gd name="connsiteX1" fmla="*/ 6415 w 671260"/>
                  <a:gd name="connsiteY1" fmla="*/ 941070 h 1187294"/>
                  <a:gd name="connsiteX2" fmla="*/ 202630 w 671260"/>
                  <a:gd name="connsiteY2" fmla="*/ 1184910 h 1187294"/>
                  <a:gd name="connsiteX3" fmla="*/ 671260 w 671260"/>
                  <a:gd name="connsiteY3" fmla="*/ 1184910 h 1187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60" h="1187294">
                    <a:moveTo>
                      <a:pt x="6415" y="0"/>
                    </a:moveTo>
                    <a:cubicBezTo>
                      <a:pt x="859" y="374967"/>
                      <a:pt x="-4697" y="749935"/>
                      <a:pt x="6415" y="941070"/>
                    </a:cubicBezTo>
                    <a:cubicBezTo>
                      <a:pt x="8955" y="1073785"/>
                      <a:pt x="92247" y="1206836"/>
                      <a:pt x="202630" y="1184910"/>
                    </a:cubicBezTo>
                    <a:lnTo>
                      <a:pt x="671260" y="118491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7131F60-1ABD-4EB6-A1C7-877FA699B598}"/>
                  </a:ext>
                </a:extLst>
              </p:cNvPr>
              <p:cNvSpPr/>
              <p:nvPr userDrawn="1"/>
            </p:nvSpPr>
            <p:spPr>
              <a:xfrm flipH="1">
                <a:off x="2043292" y="5787976"/>
                <a:ext cx="201138" cy="2011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CE843D-51F3-4698-AFFD-FF5F48ABF00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2699339" y="5193030"/>
            <a:ext cx="0" cy="678728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Title 4">
            <a:extLst>
              <a:ext uri="{FF2B5EF4-FFF2-40B4-BE49-F238E27FC236}">
                <a16:creationId xmlns:a16="http://schemas.microsoft.com/office/drawing/2014/main" id="{B6DDD671-1874-480A-BB6B-3B46876B4661}"/>
              </a:ext>
            </a:extLst>
          </p:cNvPr>
          <p:cNvSpPr txBox="1">
            <a:spLocks/>
          </p:cNvSpPr>
          <p:nvPr/>
        </p:nvSpPr>
        <p:spPr>
          <a:xfrm>
            <a:off x="3057079" y="2314072"/>
            <a:ext cx="3276538" cy="26591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b="1" dirty="0">
                <a:solidFill>
                  <a:schemeClr val="bg1"/>
                </a:solidFill>
              </a:rPr>
              <a:t>Thank </a:t>
            </a:r>
            <a:br>
              <a:rPr lang="en-IN" sz="9600" b="1" dirty="0">
                <a:solidFill>
                  <a:schemeClr val="bg1"/>
                </a:solidFill>
              </a:rPr>
            </a:br>
            <a:r>
              <a:rPr lang="en-IN" sz="9600" b="1" dirty="0">
                <a:solidFill>
                  <a:schemeClr val="bg1"/>
                </a:solidFill>
              </a:rPr>
              <a:t>You!</a:t>
            </a:r>
            <a:endParaRPr lang="en-US" sz="9600" b="1" dirty="0">
              <a:solidFill>
                <a:schemeClr val="bg1"/>
              </a:solidFill>
            </a:endParaRPr>
          </a:p>
        </p:txBody>
      </p:sp>
      <p:grpSp>
        <p:nvGrpSpPr>
          <p:cNvPr id="38" name="Shape 827">
            <a:extLst>
              <a:ext uri="{FF2B5EF4-FFF2-40B4-BE49-F238E27FC236}">
                <a16:creationId xmlns:a16="http://schemas.microsoft.com/office/drawing/2014/main" id="{05BDEB33-200B-4F33-9DCB-74F5CC52E2CD}"/>
              </a:ext>
            </a:extLst>
          </p:cNvPr>
          <p:cNvGrpSpPr/>
          <p:nvPr/>
        </p:nvGrpSpPr>
        <p:grpSpPr>
          <a:xfrm>
            <a:off x="706365" y="5343605"/>
            <a:ext cx="423135" cy="409175"/>
            <a:chOff x="1247825" y="5001950"/>
            <a:chExt cx="443300" cy="428675"/>
          </a:xfrm>
        </p:grpSpPr>
        <p:sp>
          <p:nvSpPr>
            <p:cNvPr id="39" name="Shape 828">
              <a:extLst>
                <a:ext uri="{FF2B5EF4-FFF2-40B4-BE49-F238E27FC236}">
                  <a16:creationId xmlns:a16="http://schemas.microsoft.com/office/drawing/2014/main" id="{1105CF28-81DC-4474-830E-08B776D61B43}"/>
                </a:ext>
              </a:extLst>
            </p:cNvPr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29">
              <a:extLst>
                <a:ext uri="{FF2B5EF4-FFF2-40B4-BE49-F238E27FC236}">
                  <a16:creationId xmlns:a16="http://schemas.microsoft.com/office/drawing/2014/main" id="{CAD9F6BD-5DDB-4E85-9CF2-9772C61DF35E}"/>
                </a:ext>
              </a:extLst>
            </p:cNvPr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30">
              <a:extLst>
                <a:ext uri="{FF2B5EF4-FFF2-40B4-BE49-F238E27FC236}">
                  <a16:creationId xmlns:a16="http://schemas.microsoft.com/office/drawing/2014/main" id="{DE5A41F6-57B9-4626-ACC6-0020DAF7A104}"/>
                </a:ext>
              </a:extLst>
            </p:cNvPr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31">
              <a:extLst>
                <a:ext uri="{FF2B5EF4-FFF2-40B4-BE49-F238E27FC236}">
                  <a16:creationId xmlns:a16="http://schemas.microsoft.com/office/drawing/2014/main" id="{6B16012F-2668-40F8-9A15-9A2249DF76BF}"/>
                </a:ext>
              </a:extLst>
            </p:cNvPr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832">
              <a:extLst>
                <a:ext uri="{FF2B5EF4-FFF2-40B4-BE49-F238E27FC236}">
                  <a16:creationId xmlns:a16="http://schemas.microsoft.com/office/drawing/2014/main" id="{B9E2BC39-55DC-4F7B-BCE8-F820B48F6391}"/>
                </a:ext>
              </a:extLst>
            </p:cNvPr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833">
              <a:extLst>
                <a:ext uri="{FF2B5EF4-FFF2-40B4-BE49-F238E27FC236}">
                  <a16:creationId xmlns:a16="http://schemas.microsoft.com/office/drawing/2014/main" id="{D88C8904-CCE2-4F1A-B3AA-EFDDDB9A1EB6}"/>
                </a:ext>
              </a:extLst>
            </p:cNvPr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6" name="Picture 2" descr="Computer Icons Facebook Logo Clip Art - Logo Transparent Black And White  PNG Image | Transparent PNG Free Download on SeekPNG">
            <a:extLst>
              <a:ext uri="{FF2B5EF4-FFF2-40B4-BE49-F238E27FC236}">
                <a16:creationId xmlns:a16="http://schemas.microsoft.com/office/drawing/2014/main" id="{23FCA596-2D7C-4B8F-B566-AAFE151AD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616" y1="29565" x2="17808" y2="43478"/>
                        <a14:foregroundMark x1="20548" y1="30000" x2="26484" y2="43478"/>
                        <a14:foregroundMark x1="58904" y1="28696" x2="47945" y2="63478"/>
                        <a14:foregroundMark x1="53425" y1="30435" x2="39726" y2="67391"/>
                        <a14:foregroundMark x1="54338" y1="43043" x2="47032" y2="75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773" y="1494316"/>
            <a:ext cx="782114" cy="8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4999A-0CE0-4431-B161-7B8FD1ACC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220" y="2440074"/>
            <a:ext cx="937220" cy="7033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98081F-F44E-43CB-8042-546D336CA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92" y="3552881"/>
            <a:ext cx="618475" cy="618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F16B8-0F36-4D87-B20D-58AB02C6C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64" y="4590100"/>
            <a:ext cx="602930" cy="6029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A97114-2870-4283-91BB-F9D04EA2A2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62" y="225102"/>
            <a:ext cx="1420290" cy="14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50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42EBF-2CED-4C94-866A-85783998E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4176049" cy="1325563"/>
          </a:xfrm>
        </p:spPr>
        <p:txBody>
          <a:bodyPr wrap="none">
            <a:normAutofit/>
          </a:bodyPr>
          <a:lstStyle/>
          <a:p>
            <a:pPr algn="l"/>
            <a:r>
              <a:rPr lang="en-US" sz="8800" b="1" dirty="0"/>
              <a:t>AGENDA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66B0DA-34AC-4787-A9FA-B7A0B6A9611E}"/>
              </a:ext>
            </a:extLst>
          </p:cNvPr>
          <p:cNvSpPr/>
          <p:nvPr/>
        </p:nvSpPr>
        <p:spPr>
          <a:xfrm flipH="1" flipV="1">
            <a:off x="-215606" y="1876801"/>
            <a:ext cx="755019" cy="1848354"/>
          </a:xfrm>
          <a:custGeom>
            <a:avLst/>
            <a:gdLst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  <a:gd name="connsiteX0" fmla="*/ 6415 w 671260"/>
              <a:gd name="connsiteY0" fmla="*/ 0 h 1184910"/>
              <a:gd name="connsiteX1" fmla="*/ 6415 w 671260"/>
              <a:gd name="connsiteY1" fmla="*/ 941070 h 1184910"/>
              <a:gd name="connsiteX2" fmla="*/ 202630 w 671260"/>
              <a:gd name="connsiteY2" fmla="*/ 1184910 h 1184910"/>
              <a:gd name="connsiteX3" fmla="*/ 671260 w 671260"/>
              <a:gd name="connsiteY3" fmla="*/ 1184910 h 118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60" h="1184910">
                <a:moveTo>
                  <a:pt x="6415" y="0"/>
                </a:moveTo>
                <a:cubicBezTo>
                  <a:pt x="859" y="374967"/>
                  <a:pt x="-4697" y="749935"/>
                  <a:pt x="6415" y="941070"/>
                </a:cubicBezTo>
                <a:cubicBezTo>
                  <a:pt x="8955" y="1073785"/>
                  <a:pt x="51500" y="1144041"/>
                  <a:pt x="202630" y="1184910"/>
                </a:cubicBezTo>
                <a:lnTo>
                  <a:pt x="671260" y="1184910"/>
                </a:lnTo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7DC3C18-0E3C-47D5-98CC-4C5E7D2B226D}"/>
              </a:ext>
            </a:extLst>
          </p:cNvPr>
          <p:cNvGrpSpPr/>
          <p:nvPr/>
        </p:nvGrpSpPr>
        <p:grpSpPr>
          <a:xfrm>
            <a:off x="389310" y="2752450"/>
            <a:ext cx="3435634" cy="769441"/>
            <a:chOff x="389310" y="2569570"/>
            <a:chExt cx="3435634" cy="76944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1F7582-92AE-47D3-9DE7-C93D42575B3E}"/>
                </a:ext>
              </a:extLst>
            </p:cNvPr>
            <p:cNvSpPr txBox="1"/>
            <p:nvPr/>
          </p:nvSpPr>
          <p:spPr>
            <a:xfrm>
              <a:off x="1268424" y="2646514"/>
              <a:ext cx="2556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</a:rPr>
                <a:t>OVERVIEW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908FA3-6B82-4BE4-81B4-03E7602BA921}"/>
                </a:ext>
              </a:extLst>
            </p:cNvPr>
            <p:cNvSpPr txBox="1"/>
            <p:nvPr/>
          </p:nvSpPr>
          <p:spPr>
            <a:xfrm>
              <a:off x="389310" y="2569570"/>
              <a:ext cx="11196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400" dirty="0">
                  <a:solidFill>
                    <a:schemeClr val="accent1"/>
                  </a:solidFill>
                  <a:latin typeface="Arial" panose="020B0604020202020204" pitchFamily="34" charset="0"/>
                </a:rPr>
                <a:t>01</a:t>
              </a:r>
              <a:endParaRPr lang="en-ID" sz="4400" dirty="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EC44F7C-24B8-4FE0-9897-D91738F0E17E}"/>
                </a:ext>
              </a:extLst>
            </p:cNvPr>
            <p:cNvSpPr/>
            <p:nvPr/>
          </p:nvSpPr>
          <p:spPr>
            <a:xfrm flipV="1">
              <a:off x="443826" y="2735594"/>
              <a:ext cx="191174" cy="19117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8378C8A-6260-4291-B1E7-5E1C667EAC87}"/>
              </a:ext>
            </a:extLst>
          </p:cNvPr>
          <p:cNvCxnSpPr>
            <a:cxnSpLocks/>
          </p:cNvCxnSpPr>
          <p:nvPr/>
        </p:nvCxnSpPr>
        <p:spPr>
          <a:xfrm>
            <a:off x="531793" y="3725155"/>
            <a:ext cx="0" cy="3315725"/>
          </a:xfrm>
          <a:prstGeom prst="line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84E079-8B5A-4376-864B-86A341553BB3}"/>
              </a:ext>
            </a:extLst>
          </p:cNvPr>
          <p:cNvGrpSpPr/>
          <p:nvPr/>
        </p:nvGrpSpPr>
        <p:grpSpPr>
          <a:xfrm>
            <a:off x="389310" y="3952407"/>
            <a:ext cx="4482315" cy="769441"/>
            <a:chOff x="389310" y="3586832"/>
            <a:chExt cx="4482315" cy="76944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262E93-E1DD-4FB3-B82E-8F7E606D4AFF}"/>
                </a:ext>
              </a:extLst>
            </p:cNvPr>
            <p:cNvSpPr txBox="1"/>
            <p:nvPr/>
          </p:nvSpPr>
          <p:spPr>
            <a:xfrm>
              <a:off x="1264480" y="3679164"/>
              <a:ext cx="3607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</a:defRPr>
              </a:lvl1pPr>
            </a:lstStyle>
            <a:p>
              <a:r>
                <a:rPr lang="en-IN" sz="3200" dirty="0"/>
                <a:t>CONFIGURATION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A3CE1F-8FD1-468E-93DA-E32513BDB237}"/>
                </a:ext>
              </a:extLst>
            </p:cNvPr>
            <p:cNvSpPr txBox="1"/>
            <p:nvPr/>
          </p:nvSpPr>
          <p:spPr>
            <a:xfrm>
              <a:off x="389310" y="3586832"/>
              <a:ext cx="11196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400" dirty="0">
                  <a:solidFill>
                    <a:schemeClr val="accent1"/>
                  </a:solidFill>
                  <a:latin typeface="Arial" panose="020B0604020202020204" pitchFamily="34" charset="0"/>
                </a:rPr>
                <a:t>0</a:t>
              </a:r>
              <a:r>
                <a:rPr lang="en-IN" sz="4400" dirty="0">
                  <a:solidFill>
                    <a:schemeClr val="accent1"/>
                  </a:solidFill>
                  <a:latin typeface="Arial" panose="020B0604020202020204" pitchFamily="34" charset="0"/>
                </a:rPr>
                <a:t>2</a:t>
              </a:r>
              <a:endParaRPr lang="en-ID" sz="4400" dirty="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5710EBC-EF4B-4095-9856-DB11346F4344}"/>
                </a:ext>
              </a:extLst>
            </p:cNvPr>
            <p:cNvSpPr/>
            <p:nvPr/>
          </p:nvSpPr>
          <p:spPr>
            <a:xfrm flipV="1">
              <a:off x="443826" y="3752856"/>
              <a:ext cx="191174" cy="19117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68C90A-166D-4766-BDCE-AEC1604451F8}"/>
              </a:ext>
            </a:extLst>
          </p:cNvPr>
          <p:cNvGrpSpPr/>
          <p:nvPr/>
        </p:nvGrpSpPr>
        <p:grpSpPr>
          <a:xfrm>
            <a:off x="389310" y="5152364"/>
            <a:ext cx="3544368" cy="769441"/>
            <a:chOff x="389310" y="4969484"/>
            <a:chExt cx="3544368" cy="7694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FB3A23-FF9D-4BB4-95D4-4BDE0B6A1B89}"/>
                </a:ext>
              </a:extLst>
            </p:cNvPr>
            <p:cNvSpPr txBox="1"/>
            <p:nvPr/>
          </p:nvSpPr>
          <p:spPr>
            <a:xfrm>
              <a:off x="1270595" y="5061816"/>
              <a:ext cx="26630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</a:defRPr>
              </a:lvl1pPr>
            </a:lstStyle>
            <a:p>
              <a:r>
                <a:rPr lang="en-IN" sz="3200" dirty="0"/>
                <a:t>LIVE DEMO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7747A1-FB90-4265-A272-8E6788AE8DB9}"/>
                </a:ext>
              </a:extLst>
            </p:cNvPr>
            <p:cNvSpPr txBox="1"/>
            <p:nvPr/>
          </p:nvSpPr>
          <p:spPr>
            <a:xfrm>
              <a:off x="389310" y="4969484"/>
              <a:ext cx="11196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400" dirty="0">
                  <a:solidFill>
                    <a:schemeClr val="accent1"/>
                  </a:solidFill>
                  <a:latin typeface="Arial" panose="020B0604020202020204" pitchFamily="34" charset="0"/>
                </a:rPr>
                <a:t>0</a:t>
              </a:r>
              <a:r>
                <a:rPr lang="en-IN" sz="4400" dirty="0">
                  <a:solidFill>
                    <a:schemeClr val="accent1"/>
                  </a:solidFill>
                  <a:latin typeface="Arial" panose="020B0604020202020204" pitchFamily="34" charset="0"/>
                </a:rPr>
                <a:t>3</a:t>
              </a:r>
              <a:endParaRPr lang="en-ID" sz="4400" dirty="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E5BBA95-9AC5-4795-B6E0-41958CC10D3D}"/>
                </a:ext>
              </a:extLst>
            </p:cNvPr>
            <p:cNvSpPr/>
            <p:nvPr/>
          </p:nvSpPr>
          <p:spPr>
            <a:xfrm flipV="1">
              <a:off x="443826" y="5135508"/>
              <a:ext cx="191174" cy="19117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2EFC1A0-93E5-453E-A5C5-B3D6F81EEC5B}"/>
              </a:ext>
            </a:extLst>
          </p:cNvPr>
          <p:cNvSpPr/>
          <p:nvPr/>
        </p:nvSpPr>
        <p:spPr>
          <a:xfrm>
            <a:off x="4984152" y="0"/>
            <a:ext cx="7207848" cy="4292748"/>
          </a:xfrm>
          <a:custGeom>
            <a:avLst/>
            <a:gdLst>
              <a:gd name="connsiteX0" fmla="*/ 16994 w 7207848"/>
              <a:gd name="connsiteY0" fmla="*/ 0 h 4292748"/>
              <a:gd name="connsiteX1" fmla="*/ 7207848 w 7207848"/>
              <a:gd name="connsiteY1" fmla="*/ 0 h 4292748"/>
              <a:gd name="connsiteX2" fmla="*/ 7207848 w 7207848"/>
              <a:gd name="connsiteY2" fmla="*/ 2539370 h 4292748"/>
              <a:gd name="connsiteX3" fmla="*/ 7196395 w 7207848"/>
              <a:gd name="connsiteY3" fmla="*/ 2558223 h 4292748"/>
              <a:gd name="connsiteX4" fmla="*/ 3934142 w 7207848"/>
              <a:gd name="connsiteY4" fmla="*/ 4292748 h 4292748"/>
              <a:gd name="connsiteX5" fmla="*/ 0 w 7207848"/>
              <a:gd name="connsiteY5" fmla="*/ 358606 h 4292748"/>
              <a:gd name="connsiteX6" fmla="*/ 5120 w 7207848"/>
              <a:gd name="connsiteY6" fmla="*/ 156156 h 42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07848" h="4292748">
                <a:moveTo>
                  <a:pt x="16994" y="0"/>
                </a:moveTo>
                <a:lnTo>
                  <a:pt x="7207848" y="0"/>
                </a:lnTo>
                <a:lnTo>
                  <a:pt x="7207848" y="2539370"/>
                </a:lnTo>
                <a:lnTo>
                  <a:pt x="7196395" y="2558223"/>
                </a:lnTo>
                <a:cubicBezTo>
                  <a:pt x="6489401" y="3604711"/>
                  <a:pt x="5292121" y="4292748"/>
                  <a:pt x="3934142" y="4292748"/>
                </a:cubicBezTo>
                <a:cubicBezTo>
                  <a:pt x="1761375" y="4292748"/>
                  <a:pt x="0" y="2531373"/>
                  <a:pt x="0" y="358606"/>
                </a:cubicBezTo>
                <a:cubicBezTo>
                  <a:pt x="0" y="290707"/>
                  <a:pt x="1721" y="223210"/>
                  <a:pt x="5120" y="156156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FEE88FF-28B3-4FB5-A0D3-99624B899F6A}"/>
              </a:ext>
            </a:extLst>
          </p:cNvPr>
          <p:cNvSpPr/>
          <p:nvPr/>
        </p:nvSpPr>
        <p:spPr>
          <a:xfrm>
            <a:off x="6309360" y="0"/>
            <a:ext cx="5882640" cy="3503499"/>
          </a:xfrm>
          <a:custGeom>
            <a:avLst/>
            <a:gdLst>
              <a:gd name="connsiteX0" fmla="*/ 16994 w 7207848"/>
              <a:gd name="connsiteY0" fmla="*/ 0 h 4292748"/>
              <a:gd name="connsiteX1" fmla="*/ 7207848 w 7207848"/>
              <a:gd name="connsiteY1" fmla="*/ 0 h 4292748"/>
              <a:gd name="connsiteX2" fmla="*/ 7207848 w 7207848"/>
              <a:gd name="connsiteY2" fmla="*/ 2539370 h 4292748"/>
              <a:gd name="connsiteX3" fmla="*/ 7196395 w 7207848"/>
              <a:gd name="connsiteY3" fmla="*/ 2558223 h 4292748"/>
              <a:gd name="connsiteX4" fmla="*/ 3934142 w 7207848"/>
              <a:gd name="connsiteY4" fmla="*/ 4292748 h 4292748"/>
              <a:gd name="connsiteX5" fmla="*/ 0 w 7207848"/>
              <a:gd name="connsiteY5" fmla="*/ 358606 h 4292748"/>
              <a:gd name="connsiteX6" fmla="*/ 5120 w 7207848"/>
              <a:gd name="connsiteY6" fmla="*/ 156156 h 429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07848" h="4292748">
                <a:moveTo>
                  <a:pt x="16994" y="0"/>
                </a:moveTo>
                <a:lnTo>
                  <a:pt x="7207848" y="0"/>
                </a:lnTo>
                <a:lnTo>
                  <a:pt x="7207848" y="2539370"/>
                </a:lnTo>
                <a:lnTo>
                  <a:pt x="7196395" y="2558223"/>
                </a:lnTo>
                <a:cubicBezTo>
                  <a:pt x="6489401" y="3604711"/>
                  <a:pt x="5292121" y="4292748"/>
                  <a:pt x="3934142" y="4292748"/>
                </a:cubicBezTo>
                <a:cubicBezTo>
                  <a:pt x="1761375" y="4292748"/>
                  <a:pt x="0" y="2531373"/>
                  <a:pt x="0" y="358606"/>
                </a:cubicBezTo>
                <a:cubicBezTo>
                  <a:pt x="0" y="290707"/>
                  <a:pt x="1721" y="223210"/>
                  <a:pt x="5120" y="15615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4307825-5C1A-4D7D-AF0C-A361A4D73144}"/>
              </a:ext>
            </a:extLst>
          </p:cNvPr>
          <p:cNvGrpSpPr/>
          <p:nvPr/>
        </p:nvGrpSpPr>
        <p:grpSpPr>
          <a:xfrm rot="10800000" flipV="1">
            <a:off x="8203525" y="4224529"/>
            <a:ext cx="3988475" cy="2288031"/>
            <a:chOff x="-17276" y="4406454"/>
            <a:chExt cx="3988475" cy="228803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4748EF0-E579-4E60-9962-F4726F42055E}"/>
                </a:ext>
              </a:extLst>
            </p:cNvPr>
            <p:cNvSpPr/>
            <p:nvPr userDrawn="1"/>
          </p:nvSpPr>
          <p:spPr>
            <a:xfrm>
              <a:off x="250534" y="4649918"/>
              <a:ext cx="1595794" cy="15957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D63E60-4B61-4CAC-8D88-DB3253B17AC4}"/>
                </a:ext>
              </a:extLst>
            </p:cNvPr>
            <p:cNvSpPr/>
            <p:nvPr userDrawn="1"/>
          </p:nvSpPr>
          <p:spPr>
            <a:xfrm rot="16200000">
              <a:off x="275837" y="5952600"/>
              <a:ext cx="448772" cy="1034997"/>
            </a:xfrm>
            <a:custGeom>
              <a:avLst/>
              <a:gdLst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260" h="1184910">
                  <a:moveTo>
                    <a:pt x="6415" y="0"/>
                  </a:moveTo>
                  <a:cubicBezTo>
                    <a:pt x="859" y="374967"/>
                    <a:pt x="-4697" y="749935"/>
                    <a:pt x="6415" y="941070"/>
                  </a:cubicBezTo>
                  <a:cubicBezTo>
                    <a:pt x="8955" y="1073785"/>
                    <a:pt x="51500" y="1144041"/>
                    <a:pt x="202630" y="1184910"/>
                  </a:cubicBezTo>
                  <a:lnTo>
                    <a:pt x="671260" y="1184910"/>
                  </a:lnTo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92724D-10D8-4074-AA15-BF6ECF81D1CD}"/>
                </a:ext>
              </a:extLst>
            </p:cNvPr>
            <p:cNvGrpSpPr/>
            <p:nvPr userDrawn="1"/>
          </p:nvGrpSpPr>
          <p:grpSpPr>
            <a:xfrm>
              <a:off x="1479600" y="4406454"/>
              <a:ext cx="2491599" cy="1967160"/>
              <a:chOff x="1479600" y="4589334"/>
              <a:chExt cx="2491599" cy="1967160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B54A045-0664-463E-A873-60264D2733E4}"/>
                  </a:ext>
                </a:extLst>
              </p:cNvPr>
              <p:cNvSpPr/>
              <p:nvPr userDrawn="1"/>
            </p:nvSpPr>
            <p:spPr>
              <a:xfrm flipH="1" flipV="1">
                <a:off x="1479600" y="4971814"/>
                <a:ext cx="680659" cy="866551"/>
              </a:xfrm>
              <a:custGeom>
                <a:avLst/>
                <a:gdLst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7294"/>
                  <a:gd name="connsiteX1" fmla="*/ 6415 w 671260"/>
                  <a:gd name="connsiteY1" fmla="*/ 941070 h 1187294"/>
                  <a:gd name="connsiteX2" fmla="*/ 202630 w 671260"/>
                  <a:gd name="connsiteY2" fmla="*/ 1184910 h 1187294"/>
                  <a:gd name="connsiteX3" fmla="*/ 671260 w 671260"/>
                  <a:gd name="connsiteY3" fmla="*/ 1184910 h 1187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60" h="1187294">
                    <a:moveTo>
                      <a:pt x="6415" y="0"/>
                    </a:moveTo>
                    <a:cubicBezTo>
                      <a:pt x="859" y="374967"/>
                      <a:pt x="-4697" y="749935"/>
                      <a:pt x="6415" y="941070"/>
                    </a:cubicBezTo>
                    <a:cubicBezTo>
                      <a:pt x="8955" y="1073785"/>
                      <a:pt x="92247" y="1206836"/>
                      <a:pt x="202630" y="1184910"/>
                    </a:cubicBezTo>
                    <a:lnTo>
                      <a:pt x="671260" y="118491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083DAE0-F80A-4730-9ABE-F6AF5C2B93FD}"/>
                  </a:ext>
                </a:extLst>
              </p:cNvPr>
              <p:cNvSpPr/>
              <p:nvPr userDrawn="1"/>
            </p:nvSpPr>
            <p:spPr>
              <a:xfrm>
                <a:off x="2143861" y="5901893"/>
                <a:ext cx="680659" cy="648505"/>
              </a:xfrm>
              <a:custGeom>
                <a:avLst/>
                <a:gdLst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7294"/>
                  <a:gd name="connsiteX1" fmla="*/ 6415 w 671260"/>
                  <a:gd name="connsiteY1" fmla="*/ 941070 h 1187294"/>
                  <a:gd name="connsiteX2" fmla="*/ 202630 w 671260"/>
                  <a:gd name="connsiteY2" fmla="*/ 1184910 h 1187294"/>
                  <a:gd name="connsiteX3" fmla="*/ 671260 w 671260"/>
                  <a:gd name="connsiteY3" fmla="*/ 1184910 h 1187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60" h="1187294">
                    <a:moveTo>
                      <a:pt x="6415" y="0"/>
                    </a:moveTo>
                    <a:cubicBezTo>
                      <a:pt x="859" y="374967"/>
                      <a:pt x="-4697" y="749935"/>
                      <a:pt x="6415" y="941070"/>
                    </a:cubicBezTo>
                    <a:cubicBezTo>
                      <a:pt x="8955" y="1073785"/>
                      <a:pt x="92247" y="1206836"/>
                      <a:pt x="202630" y="1184910"/>
                    </a:cubicBezTo>
                    <a:lnTo>
                      <a:pt x="671260" y="118491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C1DC0B2-9593-49BF-B821-94EF2A06779A}"/>
                  </a:ext>
                </a:extLst>
              </p:cNvPr>
              <p:cNvSpPr/>
              <p:nvPr userDrawn="1"/>
            </p:nvSpPr>
            <p:spPr>
              <a:xfrm flipH="1">
                <a:off x="2375405" y="4589334"/>
                <a:ext cx="1595794" cy="1967160"/>
              </a:xfrm>
              <a:custGeom>
                <a:avLst/>
                <a:gdLst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4910"/>
                  <a:gd name="connsiteX1" fmla="*/ 6415 w 671260"/>
                  <a:gd name="connsiteY1" fmla="*/ 941070 h 1184910"/>
                  <a:gd name="connsiteX2" fmla="*/ 202630 w 671260"/>
                  <a:gd name="connsiteY2" fmla="*/ 1184910 h 1184910"/>
                  <a:gd name="connsiteX3" fmla="*/ 671260 w 671260"/>
                  <a:gd name="connsiteY3" fmla="*/ 1184910 h 1184910"/>
                  <a:gd name="connsiteX0" fmla="*/ 6415 w 671260"/>
                  <a:gd name="connsiteY0" fmla="*/ 0 h 1187294"/>
                  <a:gd name="connsiteX1" fmla="*/ 6415 w 671260"/>
                  <a:gd name="connsiteY1" fmla="*/ 941070 h 1187294"/>
                  <a:gd name="connsiteX2" fmla="*/ 202630 w 671260"/>
                  <a:gd name="connsiteY2" fmla="*/ 1184910 h 1187294"/>
                  <a:gd name="connsiteX3" fmla="*/ 671260 w 671260"/>
                  <a:gd name="connsiteY3" fmla="*/ 1184910 h 1187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60" h="1187294">
                    <a:moveTo>
                      <a:pt x="6415" y="0"/>
                    </a:moveTo>
                    <a:cubicBezTo>
                      <a:pt x="859" y="374967"/>
                      <a:pt x="-4697" y="749935"/>
                      <a:pt x="6415" y="941070"/>
                    </a:cubicBezTo>
                    <a:cubicBezTo>
                      <a:pt x="8955" y="1073785"/>
                      <a:pt x="92247" y="1206836"/>
                      <a:pt x="202630" y="1184910"/>
                    </a:cubicBezTo>
                    <a:lnTo>
                      <a:pt x="671260" y="118491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592D46C-E931-4A6C-83ED-CBF6E92854AF}"/>
                  </a:ext>
                </a:extLst>
              </p:cNvPr>
              <p:cNvSpPr/>
              <p:nvPr userDrawn="1"/>
            </p:nvSpPr>
            <p:spPr>
              <a:xfrm flipH="1">
                <a:off x="2043292" y="5787976"/>
                <a:ext cx="201138" cy="20114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0CB08659-3356-4FD4-A6FF-275119DAA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37" y="3799734"/>
            <a:ext cx="1887126" cy="2691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C3A37-64AA-4F14-AB4F-B102ACDC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363" y="4721848"/>
            <a:ext cx="1377451" cy="1171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A297A0-F1B6-4F2D-9E72-499C4E15D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00" y="195891"/>
            <a:ext cx="1084269" cy="10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28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0FF1-0340-4E32-B8B3-0C14AE25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137" y="2597056"/>
            <a:ext cx="4385725" cy="1663887"/>
          </a:xfrm>
        </p:spPr>
        <p:txBody>
          <a:bodyPr/>
          <a:lstStyle/>
          <a:p>
            <a:r>
              <a:rPr lang="en-IN" sz="6000" b="1" dirty="0"/>
              <a:t>01</a:t>
            </a:r>
            <a:br>
              <a:rPr lang="en-IN" sz="6000" b="1" dirty="0"/>
            </a:br>
            <a:r>
              <a:rPr lang="en-IN" sz="6000" b="1" dirty="0"/>
              <a:t>OVERVIEW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79537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C077899-F51A-410B-A3D6-66ACC35ED9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r="11129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30FC40E-A303-42D9-9597-89BE09EC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9" y="674362"/>
            <a:ext cx="3926838" cy="1785644"/>
          </a:xfrm>
        </p:spPr>
        <p:txBody>
          <a:bodyPr/>
          <a:lstStyle/>
          <a:p>
            <a:pPr algn="ctr"/>
            <a:r>
              <a:rPr lang="en-IN" sz="6600" b="1" dirty="0">
                <a:solidFill>
                  <a:schemeClr val="bg1"/>
                </a:solidFill>
              </a:rPr>
              <a:t>WHAT IS </a:t>
            </a:r>
            <a:r>
              <a:rPr lang="en-IN" sz="6600" b="1" dirty="0"/>
              <a:t>IoT </a:t>
            </a:r>
            <a:r>
              <a:rPr lang="en-IN" sz="6600" b="1" dirty="0">
                <a:solidFill>
                  <a:schemeClr val="bg1"/>
                </a:solidFill>
              </a:rPr>
              <a:t>?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AC310-77A2-484C-8943-3C2F81E40B6C}"/>
              </a:ext>
            </a:extLst>
          </p:cNvPr>
          <p:cNvSpPr txBox="1"/>
          <p:nvPr/>
        </p:nvSpPr>
        <p:spPr>
          <a:xfrm>
            <a:off x="650489" y="2562220"/>
            <a:ext cx="3220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Universe of Devices with Internet Connectivity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B7A596-1BA9-4BE4-B3B3-7D64BD80787B}"/>
              </a:ext>
            </a:extLst>
          </p:cNvPr>
          <p:cNvGrpSpPr/>
          <p:nvPr/>
        </p:nvGrpSpPr>
        <p:grpSpPr>
          <a:xfrm>
            <a:off x="3438001" y="5414008"/>
            <a:ext cx="740139" cy="1504950"/>
            <a:chOff x="11451861" y="5353050"/>
            <a:chExt cx="740139" cy="15049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832756-5D13-4633-9D19-7F3FAD8CC978}"/>
                </a:ext>
              </a:extLst>
            </p:cNvPr>
            <p:cNvSpPr/>
            <p:nvPr/>
          </p:nvSpPr>
          <p:spPr>
            <a:xfrm flipV="1">
              <a:off x="11577255" y="5353050"/>
              <a:ext cx="614745" cy="1504950"/>
            </a:xfrm>
            <a:custGeom>
              <a:avLst/>
              <a:gdLst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260" h="1184910">
                  <a:moveTo>
                    <a:pt x="6415" y="0"/>
                  </a:moveTo>
                  <a:cubicBezTo>
                    <a:pt x="859" y="374967"/>
                    <a:pt x="-4697" y="749935"/>
                    <a:pt x="6415" y="941070"/>
                  </a:cubicBezTo>
                  <a:cubicBezTo>
                    <a:pt x="8955" y="1073785"/>
                    <a:pt x="51500" y="1144041"/>
                    <a:pt x="202630" y="1184910"/>
                  </a:cubicBezTo>
                  <a:lnTo>
                    <a:pt x="671260" y="1184910"/>
                  </a:lnTo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203D9C-2982-4294-8C5D-693A5E9BB760}"/>
                </a:ext>
              </a:extLst>
            </p:cNvPr>
            <p:cNvSpPr/>
            <p:nvPr/>
          </p:nvSpPr>
          <p:spPr>
            <a:xfrm flipV="1">
              <a:off x="11451861" y="6063748"/>
              <a:ext cx="250788" cy="2507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Isosceles Triangle 27">
            <a:extLst>
              <a:ext uri="{FF2B5EF4-FFF2-40B4-BE49-F238E27FC236}">
                <a16:creationId xmlns:a16="http://schemas.microsoft.com/office/drawing/2014/main" id="{EBA73C44-1CDB-4EC3-A291-844974DE026E}"/>
              </a:ext>
            </a:extLst>
          </p:cNvPr>
          <p:cNvSpPr/>
          <p:nvPr/>
        </p:nvSpPr>
        <p:spPr>
          <a:xfrm>
            <a:off x="-1" y="5253958"/>
            <a:ext cx="1806721" cy="1604042"/>
          </a:xfrm>
          <a:custGeom>
            <a:avLst/>
            <a:gdLst>
              <a:gd name="connsiteX0" fmla="*/ 0 w 1806721"/>
              <a:gd name="connsiteY0" fmla="*/ 1557518 h 1557518"/>
              <a:gd name="connsiteX1" fmla="*/ 0 w 1806721"/>
              <a:gd name="connsiteY1" fmla="*/ 0 h 1557518"/>
              <a:gd name="connsiteX2" fmla="*/ 1806721 w 1806721"/>
              <a:gd name="connsiteY2" fmla="*/ 1557518 h 1557518"/>
              <a:gd name="connsiteX3" fmla="*/ 0 w 1806721"/>
              <a:gd name="connsiteY3" fmla="*/ 1557518 h 1557518"/>
              <a:gd name="connsiteX0" fmla="*/ 0 w 1806721"/>
              <a:gd name="connsiteY0" fmla="*/ 1570842 h 1570842"/>
              <a:gd name="connsiteX1" fmla="*/ 0 w 1806721"/>
              <a:gd name="connsiteY1" fmla="*/ 13324 h 1570842"/>
              <a:gd name="connsiteX2" fmla="*/ 1806721 w 1806721"/>
              <a:gd name="connsiteY2" fmla="*/ 1570842 h 1570842"/>
              <a:gd name="connsiteX3" fmla="*/ 0 w 1806721"/>
              <a:gd name="connsiteY3" fmla="*/ 1570842 h 1570842"/>
              <a:gd name="connsiteX0" fmla="*/ 0 w 1806721"/>
              <a:gd name="connsiteY0" fmla="*/ 1578198 h 1578198"/>
              <a:gd name="connsiteX1" fmla="*/ 0 w 1806721"/>
              <a:gd name="connsiteY1" fmla="*/ 20680 h 1578198"/>
              <a:gd name="connsiteX2" fmla="*/ 1806721 w 1806721"/>
              <a:gd name="connsiteY2" fmla="*/ 1578198 h 1578198"/>
              <a:gd name="connsiteX3" fmla="*/ 0 w 1806721"/>
              <a:gd name="connsiteY3" fmla="*/ 1578198 h 1578198"/>
              <a:gd name="connsiteX0" fmla="*/ 0 w 1806721"/>
              <a:gd name="connsiteY0" fmla="*/ 1604042 h 1604042"/>
              <a:gd name="connsiteX1" fmla="*/ 0 w 1806721"/>
              <a:gd name="connsiteY1" fmla="*/ 46524 h 1604042"/>
              <a:gd name="connsiteX2" fmla="*/ 1806721 w 1806721"/>
              <a:gd name="connsiteY2" fmla="*/ 1604042 h 1604042"/>
              <a:gd name="connsiteX3" fmla="*/ 0 w 1806721"/>
              <a:gd name="connsiteY3" fmla="*/ 1604042 h 160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6721" h="1604042">
                <a:moveTo>
                  <a:pt x="0" y="1604042"/>
                </a:moveTo>
                <a:lnTo>
                  <a:pt x="0" y="46524"/>
                </a:lnTo>
                <a:cubicBezTo>
                  <a:pt x="1481916" y="-105635"/>
                  <a:pt x="1007712" y="43148"/>
                  <a:pt x="1806721" y="1604042"/>
                </a:cubicBezTo>
                <a:lnTo>
                  <a:pt x="0" y="160404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0A981A-9C1F-440E-A1F8-30425C922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700" y="195891"/>
            <a:ext cx="1084269" cy="10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5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4B434D-561A-4DB7-9D9F-C74760EC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791" y="674164"/>
            <a:ext cx="4081780" cy="1325563"/>
          </a:xfrm>
        </p:spPr>
        <p:txBody>
          <a:bodyPr/>
          <a:lstStyle/>
          <a:p>
            <a:r>
              <a:rPr lang="en-IN" sz="7200" b="1" dirty="0"/>
              <a:t>THINGS</a:t>
            </a:r>
            <a:endParaRPr lang="en-US" sz="7200" b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6E0A1F6-B452-4E63-9C8B-A253B943F7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2" r="17642"/>
          <a:stretch/>
        </p:blipFill>
        <p:spPr/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17A3C91-444E-4FF0-A897-8485566C62EA}"/>
              </a:ext>
            </a:extLst>
          </p:cNvPr>
          <p:cNvGrpSpPr/>
          <p:nvPr/>
        </p:nvGrpSpPr>
        <p:grpSpPr>
          <a:xfrm flipH="1" flipV="1">
            <a:off x="4626208" y="-120088"/>
            <a:ext cx="740139" cy="1504950"/>
            <a:chOff x="11451861" y="5353050"/>
            <a:chExt cx="740139" cy="15049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06990B3-6DFF-4C09-B395-35B1D5939498}"/>
                </a:ext>
              </a:extLst>
            </p:cNvPr>
            <p:cNvSpPr/>
            <p:nvPr/>
          </p:nvSpPr>
          <p:spPr>
            <a:xfrm flipV="1">
              <a:off x="11577255" y="5353050"/>
              <a:ext cx="614745" cy="1504950"/>
            </a:xfrm>
            <a:custGeom>
              <a:avLst/>
              <a:gdLst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  <a:gd name="connsiteX0" fmla="*/ 6415 w 671260"/>
                <a:gd name="connsiteY0" fmla="*/ 0 h 1184910"/>
                <a:gd name="connsiteX1" fmla="*/ 6415 w 671260"/>
                <a:gd name="connsiteY1" fmla="*/ 941070 h 1184910"/>
                <a:gd name="connsiteX2" fmla="*/ 202630 w 671260"/>
                <a:gd name="connsiteY2" fmla="*/ 1184910 h 1184910"/>
                <a:gd name="connsiteX3" fmla="*/ 671260 w 671260"/>
                <a:gd name="connsiteY3" fmla="*/ 1184910 h 118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260" h="1184910">
                  <a:moveTo>
                    <a:pt x="6415" y="0"/>
                  </a:moveTo>
                  <a:cubicBezTo>
                    <a:pt x="859" y="374967"/>
                    <a:pt x="-4697" y="749935"/>
                    <a:pt x="6415" y="941070"/>
                  </a:cubicBezTo>
                  <a:cubicBezTo>
                    <a:pt x="8955" y="1073785"/>
                    <a:pt x="51500" y="1144041"/>
                    <a:pt x="202630" y="1184910"/>
                  </a:cubicBezTo>
                  <a:lnTo>
                    <a:pt x="671260" y="1184910"/>
                  </a:lnTo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DF2E61-8F51-432F-B32B-65B2AC957534}"/>
                </a:ext>
              </a:extLst>
            </p:cNvPr>
            <p:cNvSpPr/>
            <p:nvPr/>
          </p:nvSpPr>
          <p:spPr>
            <a:xfrm flipV="1">
              <a:off x="11451861" y="6063748"/>
              <a:ext cx="250788" cy="2507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F00089-C6BE-4E98-B0AC-2CC44033F161}"/>
              </a:ext>
            </a:extLst>
          </p:cNvPr>
          <p:cNvSpPr txBox="1"/>
          <p:nvPr/>
        </p:nvSpPr>
        <p:spPr>
          <a:xfrm>
            <a:off x="5240952" y="2274838"/>
            <a:ext cx="6778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Any device, embedded device which has a sensor or similar application and an internet connectivity which can read or publish the data to the cloud or to the server </a:t>
            </a:r>
          </a:p>
        </p:txBody>
      </p:sp>
    </p:spTree>
    <p:extLst>
      <p:ext uri="{BB962C8B-B14F-4D97-AF65-F5344CB8AC3E}">
        <p14:creationId xmlns:p14="http://schemas.microsoft.com/office/powerpoint/2010/main" val="3360147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44CA22B6-4E4F-404D-8AFC-8B81706563E9}"/>
              </a:ext>
            </a:extLst>
          </p:cNvPr>
          <p:cNvSpPr txBox="1"/>
          <p:nvPr/>
        </p:nvSpPr>
        <p:spPr>
          <a:xfrm>
            <a:off x="6446312" y="1132483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Low Cost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1035DE-B487-4EC0-A52D-9DF72E425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43" y="419553"/>
            <a:ext cx="7170420" cy="1325563"/>
          </a:xfrm>
        </p:spPr>
        <p:txBody>
          <a:bodyPr>
            <a:normAutofit/>
          </a:bodyPr>
          <a:lstStyle/>
          <a:p>
            <a:r>
              <a:rPr lang="en-IN" sz="6000" b="1" dirty="0"/>
              <a:t>NODEMCU</a:t>
            </a:r>
            <a:endParaRPr lang="en-US" sz="60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D1EE75-8DC1-4840-9909-759482E63096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515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820B870-62C2-4DB5-A4EE-46B5A0C4DDAF}"/>
              </a:ext>
            </a:extLst>
          </p:cNvPr>
          <p:cNvSpPr/>
          <p:nvPr/>
        </p:nvSpPr>
        <p:spPr>
          <a:xfrm flipH="1" flipV="1">
            <a:off x="5997081" y="1396311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D2DD82-4C72-49FF-AC2A-1ABAEACA9DD0}"/>
              </a:ext>
            </a:extLst>
          </p:cNvPr>
          <p:cNvSpPr/>
          <p:nvPr/>
        </p:nvSpPr>
        <p:spPr>
          <a:xfrm flipH="1" flipV="1">
            <a:off x="5997081" y="2507542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DC96E5-6D9E-4D36-90E5-91BFFFD5E793}"/>
              </a:ext>
            </a:extLst>
          </p:cNvPr>
          <p:cNvSpPr/>
          <p:nvPr/>
        </p:nvSpPr>
        <p:spPr>
          <a:xfrm flipH="1" flipV="1">
            <a:off x="5997081" y="3618773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7DF134-DE0C-4CDB-A04A-DC74B1074978}"/>
              </a:ext>
            </a:extLst>
          </p:cNvPr>
          <p:cNvSpPr/>
          <p:nvPr/>
        </p:nvSpPr>
        <p:spPr>
          <a:xfrm flipH="1" flipV="1">
            <a:off x="5997081" y="4730003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10E9B-9E97-41B9-B947-6936D51A7682}"/>
              </a:ext>
            </a:extLst>
          </p:cNvPr>
          <p:cNvSpPr txBox="1"/>
          <p:nvPr/>
        </p:nvSpPr>
        <p:spPr>
          <a:xfrm>
            <a:off x="6446312" y="2193065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Easy to Program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B42CE-2100-46BD-88E4-DFCBBDF850BE}"/>
              </a:ext>
            </a:extLst>
          </p:cNvPr>
          <p:cNvSpPr txBox="1"/>
          <p:nvPr/>
        </p:nvSpPr>
        <p:spPr>
          <a:xfrm>
            <a:off x="6446312" y="3315684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IoT Enabled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8FA2A-75B7-4F0E-BDFD-63F000928F44}"/>
              </a:ext>
            </a:extLst>
          </p:cNvPr>
          <p:cNvSpPr txBox="1"/>
          <p:nvPr/>
        </p:nvSpPr>
        <p:spPr>
          <a:xfrm>
            <a:off x="6446312" y="4438303"/>
            <a:ext cx="4669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Low Power Consumption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DA855-F29A-4F64-95C7-7838B72B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2" b="89984" l="7578" r="92363">
                        <a14:foregroundMark x1="90752" y1="55255" x2="92422" y2="57553"/>
                        <a14:foregroundMark x1="7578" y1="33005" x2="7578" y2="33005"/>
                        <a14:backgroundMark x1="92721" y1="59524" x2="92721" y2="59524"/>
                        <a14:backgroundMark x1="40453" y1="14696" x2="40453" y2="14696"/>
                        <a14:backgroundMark x1="9248" y1="35386" x2="9248" y2="353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1" y="1594148"/>
            <a:ext cx="5424373" cy="39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66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44CA22B6-4E4F-404D-8AFC-8B81706563E9}"/>
              </a:ext>
            </a:extLst>
          </p:cNvPr>
          <p:cNvSpPr txBox="1"/>
          <p:nvPr/>
        </p:nvSpPr>
        <p:spPr>
          <a:xfrm>
            <a:off x="6446312" y="1132483"/>
            <a:ext cx="4669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Temperature and Humidity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1035DE-B487-4EC0-A52D-9DF72E425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43" y="419553"/>
            <a:ext cx="7170420" cy="1325563"/>
          </a:xfrm>
        </p:spPr>
        <p:txBody>
          <a:bodyPr>
            <a:normAutofit/>
          </a:bodyPr>
          <a:lstStyle/>
          <a:p>
            <a:r>
              <a:rPr lang="en-IN" sz="6000" b="1" dirty="0"/>
              <a:t>DHT11</a:t>
            </a:r>
            <a:endParaRPr lang="en-US" sz="60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D1EE75-8DC1-4840-9909-759482E63096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515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820B870-62C2-4DB5-A4EE-46B5A0C4DDAF}"/>
              </a:ext>
            </a:extLst>
          </p:cNvPr>
          <p:cNvSpPr/>
          <p:nvPr/>
        </p:nvSpPr>
        <p:spPr>
          <a:xfrm flipH="1" flipV="1">
            <a:off x="5997081" y="1396311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D2DD82-4C72-49FF-AC2A-1ABAEACA9DD0}"/>
              </a:ext>
            </a:extLst>
          </p:cNvPr>
          <p:cNvSpPr/>
          <p:nvPr/>
        </p:nvSpPr>
        <p:spPr>
          <a:xfrm flipH="1" flipV="1">
            <a:off x="5997081" y="2692344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DC96E5-6D9E-4D36-90E5-91BFFFD5E793}"/>
              </a:ext>
            </a:extLst>
          </p:cNvPr>
          <p:cNvSpPr/>
          <p:nvPr/>
        </p:nvSpPr>
        <p:spPr>
          <a:xfrm flipH="1" flipV="1">
            <a:off x="5997081" y="3618773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7DF134-DE0C-4CDB-A04A-DC74B1074978}"/>
              </a:ext>
            </a:extLst>
          </p:cNvPr>
          <p:cNvSpPr/>
          <p:nvPr/>
        </p:nvSpPr>
        <p:spPr>
          <a:xfrm flipH="1" flipV="1">
            <a:off x="5997081" y="4730003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10E9B-9E97-41B9-B947-6936D51A7682}"/>
              </a:ext>
            </a:extLst>
          </p:cNvPr>
          <p:cNvSpPr txBox="1"/>
          <p:nvPr/>
        </p:nvSpPr>
        <p:spPr>
          <a:xfrm>
            <a:off x="6446311" y="2492584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Libraries Available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B42CE-2100-46BD-88E4-DFCBBDF850BE}"/>
              </a:ext>
            </a:extLst>
          </p:cNvPr>
          <p:cNvSpPr txBox="1"/>
          <p:nvPr/>
        </p:nvSpPr>
        <p:spPr>
          <a:xfrm>
            <a:off x="6446312" y="3315684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Digital Sensor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8FA2A-75B7-4F0E-BDFD-63F000928F44}"/>
              </a:ext>
            </a:extLst>
          </p:cNvPr>
          <p:cNvSpPr txBox="1"/>
          <p:nvPr/>
        </p:nvSpPr>
        <p:spPr>
          <a:xfrm>
            <a:off x="6446312" y="4438303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Simple to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DA855-F29A-4F64-95C7-7838B72B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3000" y1="60125" x2="40625" y2="51375"/>
                        <a14:foregroundMark x1="47000" y1="50375" x2="49375" y2="59375"/>
                        <a14:foregroundMark x1="56750" y1="52625" x2="56750" y2="62125"/>
                        <a14:foregroundMark x1="50750" y1="46250" x2="39625" y2="58750"/>
                        <a14:foregroundMark x1="47375" y1="43250" x2="39250" y2="53375"/>
                        <a14:foregroundMark x1="43250" y1="44625" x2="37250" y2="50000"/>
                        <a14:foregroundMark x1="65500" y1="55750" x2="52000" y2="64125"/>
                        <a14:foregroundMark x1="59125" y1="60125" x2="58125" y2="66500"/>
                        <a14:foregroundMark x1="80000" y1="49375" x2="84375" y2="46000"/>
                        <a14:foregroundMark x1="85000" y1="44000" x2="87625" y2="45250"/>
                        <a14:foregroundMark x1="88000" y1="43250" x2="88375" y2="44250"/>
                        <a14:foregroundMark x1="29875" y1="69875" x2="29875" y2="69875"/>
                        <a14:foregroundMark x1="26125" y1="72125" x2="26125" y2="72125"/>
                        <a14:foregroundMark x1="22500" y1="63750" x2="25000" y2="67000"/>
                        <a14:foregroundMark x1="28375" y1="68750" x2="30250" y2="72375"/>
                        <a14:foregroundMark x1="11125" y1="66250" x2="20750" y2="60125"/>
                        <a14:foregroundMark x1="15000" y1="71625" x2="21625" y2="66875"/>
                        <a14:foregroundMark x1="19125" y1="77375" x2="24750" y2="7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988003">
            <a:off x="513668" y="1527779"/>
            <a:ext cx="4379824" cy="43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51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44CA22B6-4E4F-404D-8AFC-8B81706563E9}"/>
              </a:ext>
            </a:extLst>
          </p:cNvPr>
          <p:cNvSpPr txBox="1"/>
          <p:nvPr/>
        </p:nvSpPr>
        <p:spPr>
          <a:xfrm>
            <a:off x="6446312" y="1132483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Powered by MATLAB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D1EE75-8DC1-4840-9909-759482E63096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515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820B870-62C2-4DB5-A4EE-46B5A0C4DDAF}"/>
              </a:ext>
            </a:extLst>
          </p:cNvPr>
          <p:cNvSpPr/>
          <p:nvPr/>
        </p:nvSpPr>
        <p:spPr>
          <a:xfrm flipH="1" flipV="1">
            <a:off x="5997081" y="1396311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D2DD82-4C72-49FF-AC2A-1ABAEACA9DD0}"/>
              </a:ext>
            </a:extLst>
          </p:cNvPr>
          <p:cNvSpPr/>
          <p:nvPr/>
        </p:nvSpPr>
        <p:spPr>
          <a:xfrm flipH="1" flipV="1">
            <a:off x="5997081" y="2507541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DC96E5-6D9E-4D36-90E5-91BFFFD5E793}"/>
              </a:ext>
            </a:extLst>
          </p:cNvPr>
          <p:cNvSpPr/>
          <p:nvPr/>
        </p:nvSpPr>
        <p:spPr>
          <a:xfrm flipH="1" flipV="1">
            <a:off x="5997081" y="3618773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7DF134-DE0C-4CDB-A04A-DC74B1074978}"/>
              </a:ext>
            </a:extLst>
          </p:cNvPr>
          <p:cNvSpPr/>
          <p:nvPr/>
        </p:nvSpPr>
        <p:spPr>
          <a:xfrm flipH="1" flipV="1">
            <a:off x="5997081" y="4730003"/>
            <a:ext cx="197837" cy="19783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10E9B-9E97-41B9-B947-6936D51A7682}"/>
              </a:ext>
            </a:extLst>
          </p:cNvPr>
          <p:cNvSpPr txBox="1"/>
          <p:nvPr/>
        </p:nvSpPr>
        <p:spPr>
          <a:xfrm>
            <a:off x="6545231" y="2255160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Fast and Instant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B42CE-2100-46BD-88E4-DFCBBDF850BE}"/>
              </a:ext>
            </a:extLst>
          </p:cNvPr>
          <p:cNvSpPr txBox="1"/>
          <p:nvPr/>
        </p:nvSpPr>
        <p:spPr>
          <a:xfrm>
            <a:off x="6446311" y="3357385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Data Analytics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8FA2A-75B7-4F0E-BDFD-63F000928F44}"/>
              </a:ext>
            </a:extLst>
          </p:cNvPr>
          <p:cNvSpPr txBox="1"/>
          <p:nvPr/>
        </p:nvSpPr>
        <p:spPr>
          <a:xfrm>
            <a:off x="6446312" y="4438303"/>
            <a:ext cx="466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MQTT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EAE85-B16C-4894-AAD4-55D51D26F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7" y="720506"/>
            <a:ext cx="5429383" cy="9229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50CA57A-8871-40AE-BDD3-59EBB89568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4347"/>
          <a:stretch/>
        </p:blipFill>
        <p:spPr>
          <a:xfrm>
            <a:off x="469900" y="2072741"/>
            <a:ext cx="4584700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21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0FF1-0340-4E32-B8B3-0C14AE25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2" y="2597056"/>
            <a:ext cx="5512905" cy="1663887"/>
          </a:xfrm>
        </p:spPr>
        <p:txBody>
          <a:bodyPr/>
          <a:lstStyle/>
          <a:p>
            <a:r>
              <a:rPr lang="en-IN" sz="6000" b="1" dirty="0"/>
              <a:t>02</a:t>
            </a:r>
            <a:br>
              <a:rPr lang="en-IN" sz="6000" b="1" dirty="0"/>
            </a:br>
            <a:r>
              <a:rPr lang="en-IN" b="1" dirty="0"/>
              <a:t>CONFIGURATION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53588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044CF0"/>
      </a:accent1>
      <a:accent2>
        <a:srgbClr val="ACF0E1"/>
      </a:accent2>
      <a:accent3>
        <a:srgbClr val="00A9C0"/>
      </a:accent3>
      <a:accent4>
        <a:srgbClr val="8EC201"/>
      </a:accent4>
      <a:accent5>
        <a:srgbClr val="954F72"/>
      </a:accent5>
      <a:accent6>
        <a:srgbClr val="F1C40B"/>
      </a:accent6>
      <a:hlink>
        <a:srgbClr val="26C99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4629</TotalTime>
  <Words>248</Words>
  <Application>Microsoft Office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Helvetica Light</vt:lpstr>
      <vt:lpstr>Montserrat</vt:lpstr>
      <vt:lpstr>Office Theme</vt:lpstr>
      <vt:lpstr>Innovating with IoT</vt:lpstr>
      <vt:lpstr>AGENDA</vt:lpstr>
      <vt:lpstr>01 OVERVIEW</vt:lpstr>
      <vt:lpstr>WHAT IS IoT ?</vt:lpstr>
      <vt:lpstr>THINGS</vt:lpstr>
      <vt:lpstr>NODEMCU</vt:lpstr>
      <vt:lpstr>DHT11</vt:lpstr>
      <vt:lpstr>PowerPoint Presentation</vt:lpstr>
      <vt:lpstr>02 CONFIGURATION</vt:lpstr>
      <vt:lpstr>NODEMCU PIN DIAGRAM</vt:lpstr>
      <vt:lpstr>PIN CONFIGURATION</vt:lpstr>
      <vt:lpstr>DHT11 PIN DIAGRAM</vt:lpstr>
      <vt:lpstr>CONNECTIONS</vt:lpstr>
      <vt:lpstr>03 LIVE 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Gokul</dc:creator>
  <cp:lastModifiedBy>Microsoft GTG</cp:lastModifiedBy>
  <cp:revision>272</cp:revision>
  <dcterms:created xsi:type="dcterms:W3CDTF">2021-06-11T11:03:58Z</dcterms:created>
  <dcterms:modified xsi:type="dcterms:W3CDTF">2022-03-23T19:15:17Z</dcterms:modified>
</cp:coreProperties>
</file>